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475" autoAdjust="0"/>
  </p:normalViewPr>
  <p:slideViewPr>
    <p:cSldViewPr>
      <p:cViewPr>
        <p:scale>
          <a:sx n="75" d="100"/>
          <a:sy n="75" d="100"/>
        </p:scale>
        <p:origin x="-1944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249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09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2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5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7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0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33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8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15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0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82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348B-3D49-40CD-91D8-D77A2E3E90F4}" type="datetimeFigureOut">
              <a:rPr lang="en-AU" smtClean="0"/>
              <a:t>14/11/2011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5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Images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18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lifecycle – Batch Delete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619700" y="1683216"/>
            <a:ext cx="2200772" cy="22359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dirty="0" err="1" smtClean="0"/>
              <a:t>PlayMorphia</a:t>
            </a:r>
            <a:r>
              <a:rPr lang="en-AU" sz="1400" dirty="0" smtClean="0"/>
              <a:t> </a:t>
            </a:r>
          </a:p>
          <a:p>
            <a:pPr algn="ctr"/>
            <a:r>
              <a:rPr lang="en-AU" sz="1400" dirty="0" smtClean="0"/>
              <a:t>Batch Events</a:t>
            </a:r>
            <a:endParaRPr lang="en-AU" sz="1400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968676" y="2564904"/>
            <a:ext cx="1491756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Batch Delete</a:t>
            </a:r>
            <a:endParaRPr lang="en-AU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6934768" y="3235072"/>
            <a:ext cx="1597672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Batch Deleted</a:t>
            </a:r>
            <a:endParaRPr lang="en-AU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339752" y="1556792"/>
            <a:ext cx="3888432" cy="727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Down Arrow 17"/>
          <p:cNvSpPr/>
          <p:nvPr/>
        </p:nvSpPr>
        <p:spPr>
          <a:xfrm>
            <a:off x="3941805" y="2795615"/>
            <a:ext cx="792088" cy="95445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/>
          <p:cNvCxnSpPr>
            <a:endCxn id="18" idx="0"/>
          </p:cNvCxnSpPr>
          <p:nvPr/>
        </p:nvCxnSpPr>
        <p:spPr>
          <a:xfrm>
            <a:off x="4337849" y="2060848"/>
            <a:ext cx="0" cy="73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4961" y="3776671"/>
            <a:ext cx="3419207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Delete from </a:t>
            </a:r>
            <a:r>
              <a:rPr lang="en-AU" dirty="0" err="1" smtClean="0"/>
              <a:t>MongoDB</a:t>
            </a:r>
            <a:endParaRPr lang="en-AU" dirty="0"/>
          </a:p>
        </p:txBody>
      </p:sp>
      <p:sp>
        <p:nvSpPr>
          <p:cNvPr id="51" name="Down Arrow 50"/>
          <p:cNvSpPr/>
          <p:nvPr/>
        </p:nvSpPr>
        <p:spPr>
          <a:xfrm>
            <a:off x="3941805" y="4540486"/>
            <a:ext cx="792088" cy="96706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8" name="Group 37"/>
          <p:cNvGrpSpPr/>
          <p:nvPr/>
        </p:nvGrpSpPr>
        <p:grpSpPr>
          <a:xfrm>
            <a:off x="467544" y="2564904"/>
            <a:ext cx="1584176" cy="3113774"/>
            <a:chOff x="467544" y="2720974"/>
            <a:chExt cx="1584176" cy="3113774"/>
          </a:xfrm>
        </p:grpSpPr>
        <p:sp>
          <p:nvSpPr>
            <p:cNvPr id="39" name="Rounded Rectangle 38"/>
            <p:cNvSpPr/>
            <p:nvPr/>
          </p:nvSpPr>
          <p:spPr>
            <a:xfrm>
              <a:off x="467544" y="2720974"/>
              <a:ext cx="1584176" cy="311377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sz="1400" dirty="0" smtClean="0"/>
                <a:t>Morphia Events</a:t>
              </a:r>
              <a:endParaRPr lang="en-AU" sz="1400" dirty="0"/>
            </a:p>
          </p:txBody>
        </p:sp>
        <p:sp>
          <p:nvSpPr>
            <p:cNvPr id="40" name="Snip Diagonal Corner Rectangle 39"/>
            <p:cNvSpPr/>
            <p:nvPr/>
          </p:nvSpPr>
          <p:spPr>
            <a:xfrm>
              <a:off x="736824" y="4772532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Save</a:t>
              </a:r>
              <a:endParaRPr lang="en-AU" sz="1400" dirty="0"/>
            </a:p>
          </p:txBody>
        </p:sp>
        <p:sp>
          <p:nvSpPr>
            <p:cNvPr id="41" name="Snip Diagonal Corner Rectangle 40"/>
            <p:cNvSpPr/>
            <p:nvPr/>
          </p:nvSpPr>
          <p:spPr>
            <a:xfrm>
              <a:off x="736824" y="4243855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Persist</a:t>
              </a:r>
              <a:endParaRPr lang="en-AU" sz="1400" dirty="0"/>
            </a:p>
          </p:txBody>
        </p:sp>
        <p:sp>
          <p:nvSpPr>
            <p:cNvPr id="43" name="Snip Diagonal Corner Rectangle 42"/>
            <p:cNvSpPr/>
            <p:nvPr/>
          </p:nvSpPr>
          <p:spPr>
            <a:xfrm>
              <a:off x="736824" y="530120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Persist</a:t>
              </a:r>
              <a:endParaRPr lang="en-AU" sz="1400" dirty="0"/>
            </a:p>
          </p:txBody>
        </p:sp>
        <p:sp>
          <p:nvSpPr>
            <p:cNvPr id="45" name="Snip Diagonal Corner Rectangle 44"/>
            <p:cNvSpPr/>
            <p:nvPr/>
          </p:nvSpPr>
          <p:spPr>
            <a:xfrm>
              <a:off x="736824" y="3186501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Load</a:t>
              </a:r>
              <a:endParaRPr lang="en-AU" sz="1400" dirty="0"/>
            </a:p>
          </p:txBody>
        </p:sp>
        <p:sp>
          <p:nvSpPr>
            <p:cNvPr id="46" name="Snip Diagonal Corner Rectangle 45"/>
            <p:cNvSpPr/>
            <p:nvPr/>
          </p:nvSpPr>
          <p:spPr>
            <a:xfrm>
              <a:off x="736824" y="371517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Load</a:t>
              </a:r>
              <a:endParaRPr lang="en-AU" sz="1400" dirty="0"/>
            </a:p>
          </p:txBody>
        </p:sp>
      </p:grpSp>
      <p:cxnSp>
        <p:nvCxnSpPr>
          <p:cNvPr id="52" name="Elbow Connector 51"/>
          <p:cNvCxnSpPr>
            <a:stCxn id="30" idx="2"/>
            <a:endCxn id="18" idx="3"/>
          </p:cNvCxnSpPr>
          <p:nvPr/>
        </p:nvCxnSpPr>
        <p:spPr>
          <a:xfrm rot="10800000" flipV="1">
            <a:off x="4733894" y="2726922"/>
            <a:ext cx="2234783" cy="6271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1" idx="1"/>
            <a:endCxn id="51" idx="3"/>
          </p:cNvCxnSpPr>
          <p:nvPr/>
        </p:nvCxnSpPr>
        <p:spPr>
          <a:xfrm rot="5400000">
            <a:off x="5457552" y="2835450"/>
            <a:ext cx="1552394" cy="29997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85495" y="2060848"/>
            <a:ext cx="342666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9551" y="5999758"/>
            <a:ext cx="4608513" cy="453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Morphia does not support batch delete events</a:t>
            </a:r>
            <a:endParaRPr lang="en-AU" dirty="0"/>
          </a:p>
        </p:txBody>
      </p:sp>
      <p:pic>
        <p:nvPicPr>
          <p:cNvPr id="5122" name="Picture 2" descr="C:\Users\luog\Desktop\ScreenHunter_07 Nov. 04 07.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63206"/>
            <a:ext cx="3600400" cy="28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9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Model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87624" y="2255168"/>
            <a:ext cx="7134844" cy="2578112"/>
            <a:chOff x="1187624" y="2255168"/>
            <a:chExt cx="7134844" cy="2578112"/>
          </a:xfrm>
        </p:grpSpPr>
        <p:sp>
          <p:nvSpPr>
            <p:cNvPr id="3" name="Rounded Rectangle 2"/>
            <p:cNvSpPr/>
            <p:nvPr/>
          </p:nvSpPr>
          <p:spPr>
            <a:xfrm>
              <a:off x="1187624" y="3027772"/>
              <a:ext cx="2232248" cy="12601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Post A</a:t>
              </a:r>
            </a:p>
            <a:p>
              <a:pPr algn="ctr"/>
              <a:r>
                <a:rPr lang="en-AU" dirty="0" smtClean="0"/>
                <a:t>[play architecture]</a:t>
              </a:r>
              <a:endParaRPr lang="en-AU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785964" y="2255168"/>
              <a:ext cx="1944216" cy="3600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play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85964" y="2975248"/>
              <a:ext cx="1944216" cy="3600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architecture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85964" y="3695328"/>
              <a:ext cx="1944216" cy="3600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test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90220" y="2954040"/>
              <a:ext cx="2232248" cy="12601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Post B</a:t>
              </a:r>
            </a:p>
            <a:p>
              <a:pPr algn="ctr"/>
              <a:r>
                <a:rPr lang="en-AU" dirty="0" smtClean="0"/>
                <a:t>[play </a:t>
              </a:r>
              <a:r>
                <a:rPr lang="en-AU" dirty="0" err="1" smtClean="0"/>
                <a:t>mvc</a:t>
              </a:r>
              <a:r>
                <a:rPr lang="en-AU" dirty="0" smtClean="0"/>
                <a:t> test]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85840" y="4473240"/>
              <a:ext cx="1944216" cy="3600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mvc</a:t>
              </a:r>
              <a:endParaRPr lang="en-AU" dirty="0"/>
            </a:p>
          </p:txBody>
        </p:sp>
        <p:cxnSp>
          <p:nvCxnSpPr>
            <p:cNvPr id="10" name="Straight Arrow Connector 9"/>
            <p:cNvCxnSpPr>
              <a:stCxn id="3" idx="3"/>
              <a:endCxn id="4" idx="1"/>
            </p:cNvCxnSpPr>
            <p:nvPr/>
          </p:nvCxnSpPr>
          <p:spPr>
            <a:xfrm flipV="1">
              <a:off x="3419872" y="2435188"/>
              <a:ext cx="366092" cy="1222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Straight Arrow Connector 11"/>
            <p:cNvCxnSpPr>
              <a:stCxn id="3" idx="3"/>
              <a:endCxn id="5" idx="1"/>
            </p:cNvCxnSpPr>
            <p:nvPr/>
          </p:nvCxnSpPr>
          <p:spPr>
            <a:xfrm flipV="1">
              <a:off x="3419872" y="3155268"/>
              <a:ext cx="366092" cy="5025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>
              <a:stCxn id="7" idx="1"/>
              <a:endCxn id="4" idx="3"/>
            </p:cNvCxnSpPr>
            <p:nvPr/>
          </p:nvCxnSpPr>
          <p:spPr>
            <a:xfrm flipH="1" flipV="1">
              <a:off x="5730180" y="2435188"/>
              <a:ext cx="360040" cy="1148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6" name="Straight Arrow Connector 15"/>
            <p:cNvCxnSpPr>
              <a:stCxn id="7" idx="1"/>
              <a:endCxn id="8" idx="3"/>
            </p:cNvCxnSpPr>
            <p:nvPr/>
          </p:nvCxnSpPr>
          <p:spPr>
            <a:xfrm flipH="1">
              <a:off x="5730056" y="3584110"/>
              <a:ext cx="360164" cy="1069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>
              <a:stCxn id="7" idx="1"/>
              <a:endCxn id="6" idx="3"/>
            </p:cNvCxnSpPr>
            <p:nvPr/>
          </p:nvCxnSpPr>
          <p:spPr>
            <a:xfrm flipH="1">
              <a:off x="5730180" y="3584110"/>
              <a:ext cx="360040" cy="291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6008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Cloud Diagram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2574888" y="2157884"/>
            <a:ext cx="4193356" cy="3747392"/>
            <a:chOff x="2574888" y="2157884"/>
            <a:chExt cx="4193356" cy="3747392"/>
          </a:xfrm>
        </p:grpSpPr>
        <p:sp>
          <p:nvSpPr>
            <p:cNvPr id="3" name="Oval 2"/>
            <p:cNvSpPr/>
            <p:nvPr/>
          </p:nvSpPr>
          <p:spPr>
            <a:xfrm>
              <a:off x="2951820" y="3268712"/>
              <a:ext cx="3528392" cy="144016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dirty="0" smtClean="0"/>
                <a:t>play: 2</a:t>
              </a:r>
              <a:endParaRPr lang="en-AU" sz="24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574888" y="2157884"/>
              <a:ext cx="1944216" cy="100811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 smtClean="0"/>
                <a:t>archtecture</a:t>
              </a:r>
              <a:r>
                <a:rPr lang="en-AU" sz="1600" dirty="0" smtClean="0"/>
                <a:t>: 1</a:t>
              </a:r>
              <a:endParaRPr lang="en-AU" sz="1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743908" y="4897164"/>
              <a:ext cx="1944216" cy="100811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 err="1" smtClean="0"/>
                <a:t>mvc</a:t>
              </a:r>
              <a:r>
                <a:rPr lang="en-AU" sz="1600" dirty="0" smtClean="0"/>
                <a:t>: 1</a:t>
              </a:r>
              <a:endParaRPr lang="en-AU" sz="1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824028" y="2157884"/>
              <a:ext cx="1944216" cy="100811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dirty="0" smtClean="0"/>
                <a:t>test: 1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147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1835696" y="1537447"/>
            <a:ext cx="4896544" cy="4475382"/>
            <a:chOff x="1763688" y="1052736"/>
            <a:chExt cx="4896544" cy="4475382"/>
          </a:xfrm>
        </p:grpSpPr>
        <p:sp>
          <p:nvSpPr>
            <p:cNvPr id="5" name="Can 4"/>
            <p:cNvSpPr/>
            <p:nvPr/>
          </p:nvSpPr>
          <p:spPr>
            <a:xfrm>
              <a:off x="4779674" y="4664022"/>
              <a:ext cx="1523020" cy="864096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r>
                <a:rPr lang="en-AU" dirty="0" err="1" smtClean="0"/>
                <a:t>MongoDB</a:t>
              </a:r>
              <a:endParaRPr lang="en-A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7704" y="2996952"/>
              <a:ext cx="23762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Play!Framework</a:t>
              </a:r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7984" y="2996952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Morphia</a:t>
              </a:r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7984" y="3840899"/>
              <a:ext cx="2232248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Mongo Driver</a:t>
              </a:r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1880" y="2060848"/>
              <a:ext cx="267514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PlayMorphia</a:t>
              </a:r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3688" y="1052736"/>
              <a:ext cx="4896544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Application</a:t>
              </a:r>
              <a:endParaRPr lang="en-AU" dirty="0"/>
            </a:p>
          </p:txBody>
        </p:sp>
        <p:cxnSp>
          <p:nvCxnSpPr>
            <p:cNvPr id="11" name="Straight Arrow Connector 10"/>
            <p:cNvCxnSpPr>
              <a:stCxn id="8" idx="2"/>
              <a:endCxn id="5" idx="1"/>
            </p:cNvCxnSpPr>
            <p:nvPr/>
          </p:nvCxnSpPr>
          <p:spPr>
            <a:xfrm flipH="1">
              <a:off x="5541184" y="4272947"/>
              <a:ext cx="2924" cy="3910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>
              <a:off x="5076056" y="3429000"/>
              <a:ext cx="0" cy="4118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</p:cNvCxnSpPr>
            <p:nvPr/>
          </p:nvCxnSpPr>
          <p:spPr>
            <a:xfrm>
              <a:off x="4829454" y="2492896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555776" y="1556792"/>
              <a:ext cx="0" cy="14401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5916" y="2492896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68144" y="2492896"/>
              <a:ext cx="0" cy="13480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572000" y="1556792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http://avatar.identi.ca/5105-96-2009100121022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4941168"/>
              <a:ext cx="457200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65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22748"/>
            <a:ext cx="4038600" cy="430234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88640"/>
            <a:ext cx="8229600" cy="1143000"/>
          </a:xfrm>
        </p:spPr>
        <p:txBody>
          <a:bodyPr/>
          <a:lstStyle/>
          <a:p>
            <a:r>
              <a:rPr lang="en-AU" dirty="0" smtClean="0"/>
              <a:t>Comp – Model class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13880"/>
            <a:ext cx="4038600" cy="26519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325213" y="1692911"/>
            <a:ext cx="208024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Pure Morphia model class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1687173"/>
            <a:ext cx="2000741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PlayMorphia</a:t>
            </a:r>
            <a:r>
              <a:rPr lang="en-AU" sz="1400" dirty="0" smtClean="0"/>
              <a:t> model class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346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 –</a:t>
            </a:r>
            <a:r>
              <a:rPr lang="en-AU" baseline="0" dirty="0" smtClean="0"/>
              <a:t> use model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84712" y="1825079"/>
            <a:ext cx="2009717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Pure Morphia model app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59491" y="1819341"/>
            <a:ext cx="1931811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PlayMorphia</a:t>
            </a:r>
            <a:r>
              <a:rPr lang="en-AU" sz="1400" dirty="0" smtClean="0"/>
              <a:t> model app</a:t>
            </a:r>
            <a:endParaRPr lang="en-AU" sz="14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8330"/>
            <a:ext cx="4038600" cy="36769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2856"/>
            <a:ext cx="4038600" cy="25990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808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architecture</a:t>
            </a:r>
            <a:endParaRPr lang="en-AU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59632" y="1268760"/>
            <a:ext cx="5760640" cy="5184576"/>
            <a:chOff x="1259632" y="1268760"/>
            <a:chExt cx="5760640" cy="5184576"/>
          </a:xfrm>
        </p:grpSpPr>
        <p:sp>
          <p:nvSpPr>
            <p:cNvPr id="21" name="Rectangle 20"/>
            <p:cNvSpPr/>
            <p:nvPr/>
          </p:nvSpPr>
          <p:spPr>
            <a:xfrm>
              <a:off x="1259632" y="1268760"/>
              <a:ext cx="5760640" cy="51845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75656" y="1556792"/>
              <a:ext cx="5319836" cy="4608512"/>
              <a:chOff x="1475656" y="1556792"/>
              <a:chExt cx="5319836" cy="460851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970956" y="2600908"/>
                <a:ext cx="4824536" cy="10441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 smtClean="0">
                    <a:solidFill>
                      <a:schemeClr val="tx1"/>
                    </a:solidFill>
                  </a:rPr>
                  <a:t>Play!Framework</a:t>
                </a:r>
                <a:r>
                  <a:rPr lang="en-AU" dirty="0" smtClean="0">
                    <a:solidFill>
                      <a:schemeClr val="tx1"/>
                    </a:solidFill>
                  </a:rPr>
                  <a:t> DB Model</a:t>
                </a:r>
              </a:p>
              <a:p>
                <a:pPr algn="ctr"/>
                <a:r>
                  <a:rPr lang="en-AU" dirty="0" smtClean="0">
                    <a:solidFill>
                      <a:schemeClr val="tx1"/>
                    </a:solidFill>
                  </a:rPr>
                  <a:t>_key(); _save(); _delete</a:t>
                </a:r>
              </a:p>
              <a:p>
                <a:pPr algn="ctr"/>
                <a:r>
                  <a:rPr lang="en-AU" dirty="0" smtClean="0">
                    <a:solidFill>
                      <a:schemeClr val="tx1"/>
                    </a:solidFill>
                  </a:rPr>
                  <a:t>…</a:t>
                </a:r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970956" y="1556792"/>
                <a:ext cx="4824536" cy="936104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Java Common Object Contract</a:t>
                </a:r>
              </a:p>
              <a:p>
                <a:pPr algn="ctr"/>
                <a:r>
                  <a:rPr lang="en-AU" dirty="0" err="1" smtClean="0"/>
                  <a:t>toString</a:t>
                </a:r>
                <a:r>
                  <a:rPr lang="en-AU" dirty="0" smtClean="0"/>
                  <a:t>(); </a:t>
                </a:r>
                <a:r>
                  <a:rPr lang="en-AU" dirty="0" err="1" smtClean="0"/>
                  <a:t>hashCode</a:t>
                </a:r>
                <a:r>
                  <a:rPr lang="en-AU" dirty="0" smtClean="0"/>
                  <a:t>(); equals()</a:t>
                </a:r>
                <a:endParaRPr lang="en-AU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970956" y="3789040"/>
                <a:ext cx="1512168" cy="4680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CRUD</a:t>
                </a:r>
                <a:endParaRPr lang="en-AU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651399" y="3789040"/>
                <a:ext cx="1440160" cy="46805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Query</a:t>
                </a:r>
                <a:endParaRPr lang="en-AU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92080" y="3789040"/>
                <a:ext cx="1503412" cy="4680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Statistics</a:t>
                </a:r>
                <a:endParaRPr lang="en-AU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970956" y="4437112"/>
                <a:ext cx="4801046" cy="43204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 smtClean="0"/>
                  <a:t>MorphiaQuery</a:t>
                </a:r>
                <a:endParaRPr lang="en-AU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970956" y="5013176"/>
                <a:ext cx="4801046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 smtClean="0"/>
                  <a:t>Miscs</a:t>
                </a:r>
                <a:r>
                  <a:rPr lang="en-AU" dirty="0"/>
                  <a:t> </a:t>
                </a:r>
                <a:r>
                  <a:rPr lang="en-AU" dirty="0" smtClean="0"/>
                  <a:t>(Timestamp, </a:t>
                </a:r>
                <a:r>
                  <a:rPr lang="en-AU" dirty="0" err="1" smtClean="0"/>
                  <a:t>LifeCycle</a:t>
                </a:r>
                <a:r>
                  <a:rPr lang="en-AU" dirty="0" smtClean="0"/>
                  <a:t>, Low level </a:t>
                </a:r>
                <a:r>
                  <a:rPr lang="en-AU" dirty="0" err="1" smtClean="0"/>
                  <a:t>int</a:t>
                </a:r>
                <a:r>
                  <a:rPr lang="en-AU" dirty="0" smtClean="0"/>
                  <a:t>…)</a:t>
                </a:r>
                <a:endParaRPr lang="en-AU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970956" y="5661248"/>
                <a:ext cx="4801046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Annotation Classes</a:t>
                </a:r>
                <a:endParaRPr lang="en-AU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475656" y="1556792"/>
                <a:ext cx="288032" cy="460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AU" dirty="0" smtClean="0"/>
                  <a:t> </a:t>
                </a:r>
                <a:r>
                  <a:rPr lang="en-AU" dirty="0" err="1" smtClean="0"/>
                  <a:t>PlayMorphia</a:t>
                </a:r>
                <a:r>
                  <a:rPr lang="en-AU" dirty="0" smtClean="0"/>
                  <a:t> Model </a:t>
                </a:r>
                <a:r>
                  <a:rPr lang="en-AU" dirty="0" err="1" smtClean="0"/>
                  <a:t>Archtecture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80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lifecycle - Create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619700" y="1683216"/>
            <a:ext cx="1872208" cy="48965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dirty="0" err="1" smtClean="0"/>
              <a:t>PlayMorphia</a:t>
            </a:r>
            <a:r>
              <a:rPr lang="en-AU" sz="1400" dirty="0" smtClean="0"/>
              <a:t> Events</a:t>
            </a:r>
            <a:endParaRPr lang="en-AU" sz="14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6907732" y="2284184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Add</a:t>
            </a:r>
            <a:endParaRPr lang="en-AU" sz="14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6913908" y="27882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Added</a:t>
            </a:r>
            <a:endParaRPr lang="en-AU" sz="1400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6937100" y="429263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Update</a:t>
            </a:r>
            <a:endParaRPr lang="en-AU" sz="14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939208" y="481100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Updated</a:t>
            </a:r>
            <a:endParaRPr lang="en-AU" sz="1400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6907732" y="3298167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Load</a:t>
            </a:r>
            <a:endParaRPr lang="en-AU" sz="1400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907732" y="3807452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Loaded</a:t>
            </a:r>
            <a:endParaRPr lang="en-AU" sz="1400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913908" y="534552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Delete</a:t>
            </a:r>
            <a:endParaRPr lang="en-AU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6937100" y="58377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Deleted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39752" y="1412776"/>
            <a:ext cx="3888432" cy="1460536"/>
            <a:chOff x="2339752" y="1412776"/>
            <a:chExt cx="3888432" cy="1460536"/>
          </a:xfrm>
        </p:grpSpPr>
        <p:sp>
          <p:nvSpPr>
            <p:cNvPr id="14" name="Rounded Rectangle 13"/>
            <p:cNvSpPr/>
            <p:nvPr/>
          </p:nvSpPr>
          <p:spPr>
            <a:xfrm>
              <a:off x="2339752" y="1412776"/>
              <a:ext cx="3888432" cy="14605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26" name="Picture 2" descr="C:\Users\luog\Desktop\ScreenHunter_03 Nov. 04 06.3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899" y="1478632"/>
              <a:ext cx="3114137" cy="124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Down Arrow 17"/>
          <p:cNvSpPr/>
          <p:nvPr/>
        </p:nvSpPr>
        <p:spPr>
          <a:xfrm>
            <a:off x="3887924" y="3035335"/>
            <a:ext cx="792088" cy="75370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15816" y="2711294"/>
            <a:ext cx="15841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8" idx="0"/>
          </p:cNvCxnSpPr>
          <p:nvPr/>
        </p:nvCxnSpPr>
        <p:spPr>
          <a:xfrm>
            <a:off x="4283967" y="2720974"/>
            <a:ext cx="1" cy="314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4" idx="2"/>
          </p:cNvCxnSpPr>
          <p:nvPr/>
        </p:nvCxnSpPr>
        <p:spPr>
          <a:xfrm rot="10800000" flipV="1">
            <a:off x="4499992" y="2446201"/>
            <a:ext cx="2407740" cy="851965"/>
          </a:xfrm>
          <a:prstGeom prst="bentConnector3">
            <a:avLst>
              <a:gd name="adj1" fmla="val 2309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943880" y="5302076"/>
            <a:ext cx="2788046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Write to </a:t>
            </a:r>
            <a:r>
              <a:rPr lang="en-AU" dirty="0" err="1" smtClean="0"/>
              <a:t>MongoDB</a:t>
            </a:r>
            <a:endParaRPr lang="en-AU" dirty="0"/>
          </a:p>
        </p:txBody>
      </p:sp>
      <p:sp>
        <p:nvSpPr>
          <p:cNvPr id="51" name="Down Arrow 50"/>
          <p:cNvSpPr/>
          <p:nvPr/>
        </p:nvSpPr>
        <p:spPr>
          <a:xfrm>
            <a:off x="3913795" y="5999758"/>
            <a:ext cx="792088" cy="71484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Elbow Connector 52"/>
          <p:cNvCxnSpPr>
            <a:stCxn id="25" idx="2"/>
            <a:endCxn id="51" idx="3"/>
          </p:cNvCxnSpPr>
          <p:nvPr/>
        </p:nvCxnSpPr>
        <p:spPr>
          <a:xfrm rot="10800000" flipV="1">
            <a:off x="4705884" y="2950258"/>
            <a:ext cx="2208025" cy="3406920"/>
          </a:xfrm>
          <a:prstGeom prst="bentConnector3">
            <a:avLst>
              <a:gd name="adj1" fmla="val 21241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943880" y="3825478"/>
            <a:ext cx="2788046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To </a:t>
            </a:r>
            <a:r>
              <a:rPr lang="en-AU" dirty="0" err="1" smtClean="0"/>
              <a:t>DBObject</a:t>
            </a:r>
            <a:endParaRPr lang="en-AU" dirty="0"/>
          </a:p>
        </p:txBody>
      </p:sp>
      <p:sp>
        <p:nvSpPr>
          <p:cNvPr id="62" name="Down Arrow 61"/>
          <p:cNvSpPr/>
          <p:nvPr/>
        </p:nvSpPr>
        <p:spPr>
          <a:xfrm>
            <a:off x="3887923" y="4523464"/>
            <a:ext cx="792088" cy="75370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49" name="Group 1048"/>
          <p:cNvGrpSpPr/>
          <p:nvPr/>
        </p:nvGrpSpPr>
        <p:grpSpPr>
          <a:xfrm>
            <a:off x="467544" y="2720974"/>
            <a:ext cx="1584176" cy="3113774"/>
            <a:chOff x="467544" y="2720974"/>
            <a:chExt cx="1584176" cy="3113774"/>
          </a:xfrm>
        </p:grpSpPr>
        <p:sp>
          <p:nvSpPr>
            <p:cNvPr id="4" name="Rounded Rectangle 3"/>
            <p:cNvSpPr/>
            <p:nvPr/>
          </p:nvSpPr>
          <p:spPr>
            <a:xfrm>
              <a:off x="467544" y="2720974"/>
              <a:ext cx="1584176" cy="311377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sz="1400" dirty="0" smtClean="0"/>
                <a:t>Morphia Events</a:t>
              </a:r>
              <a:endParaRPr lang="en-AU" sz="1400" dirty="0"/>
            </a:p>
          </p:txBody>
        </p:sp>
        <p:sp>
          <p:nvSpPr>
            <p:cNvPr id="6" name="Snip Diagonal Corner Rectangle 5"/>
            <p:cNvSpPr/>
            <p:nvPr/>
          </p:nvSpPr>
          <p:spPr>
            <a:xfrm>
              <a:off x="736824" y="4772532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Save</a:t>
              </a:r>
              <a:endParaRPr lang="en-AU" sz="1400" dirty="0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736824" y="4243855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Persist</a:t>
              </a:r>
              <a:endParaRPr lang="en-AU" sz="1400" dirty="0"/>
            </a:p>
          </p:txBody>
        </p:sp>
        <p:sp>
          <p:nvSpPr>
            <p:cNvPr id="8" name="Snip Diagonal Corner Rectangle 7"/>
            <p:cNvSpPr/>
            <p:nvPr/>
          </p:nvSpPr>
          <p:spPr>
            <a:xfrm>
              <a:off x="736824" y="530120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Persist</a:t>
              </a:r>
              <a:endParaRPr lang="en-AU" sz="1400" dirty="0"/>
            </a:p>
          </p:txBody>
        </p:sp>
        <p:sp>
          <p:nvSpPr>
            <p:cNvPr id="9" name="Snip Diagonal Corner Rectangle 8"/>
            <p:cNvSpPr/>
            <p:nvPr/>
          </p:nvSpPr>
          <p:spPr>
            <a:xfrm>
              <a:off x="736824" y="3186501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Load</a:t>
              </a:r>
              <a:endParaRPr lang="en-AU" sz="1400" dirty="0"/>
            </a:p>
          </p:txBody>
        </p:sp>
        <p:sp>
          <p:nvSpPr>
            <p:cNvPr id="80" name="Snip Diagonal Corner Rectangle 79"/>
            <p:cNvSpPr/>
            <p:nvPr/>
          </p:nvSpPr>
          <p:spPr>
            <a:xfrm>
              <a:off x="736824" y="371517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Load</a:t>
              </a:r>
              <a:endParaRPr lang="en-AU" sz="1400" dirty="0"/>
            </a:p>
          </p:txBody>
        </p:sp>
      </p:grpSp>
      <p:cxnSp>
        <p:nvCxnSpPr>
          <p:cNvPr id="1035" name="Elbow Connector 1034"/>
          <p:cNvCxnSpPr>
            <a:stCxn id="7" idx="0"/>
          </p:cNvCxnSpPr>
          <p:nvPr/>
        </p:nvCxnSpPr>
        <p:spPr>
          <a:xfrm flipV="1">
            <a:off x="1835696" y="3298166"/>
            <a:ext cx="2276400" cy="1125709"/>
          </a:xfrm>
          <a:prstGeom prst="bentConnector3">
            <a:avLst>
              <a:gd name="adj1" fmla="val 3549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7" name="Elbow Connector 1036"/>
          <p:cNvCxnSpPr>
            <a:stCxn id="6" idx="0"/>
          </p:cNvCxnSpPr>
          <p:nvPr/>
        </p:nvCxnSpPr>
        <p:spPr>
          <a:xfrm flipV="1">
            <a:off x="1835696" y="4772532"/>
            <a:ext cx="2276400" cy="1800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0"/>
          </p:cNvCxnSpPr>
          <p:nvPr/>
        </p:nvCxnSpPr>
        <p:spPr>
          <a:xfrm>
            <a:off x="1835696" y="5481228"/>
            <a:ext cx="2078099" cy="875950"/>
          </a:xfrm>
          <a:prstGeom prst="bentConnector3">
            <a:avLst>
              <a:gd name="adj1" fmla="val 4022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lifecycle - Update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619700" y="1683216"/>
            <a:ext cx="1872208" cy="48965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dirty="0" err="1" smtClean="0"/>
              <a:t>PlayMorphia</a:t>
            </a:r>
            <a:r>
              <a:rPr lang="en-AU" sz="1400" dirty="0" smtClean="0"/>
              <a:t> Events</a:t>
            </a:r>
            <a:endParaRPr lang="en-AU" sz="14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6907732" y="2284184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Add</a:t>
            </a:r>
            <a:endParaRPr lang="en-AU" sz="14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6913908" y="27882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Added</a:t>
            </a:r>
            <a:endParaRPr lang="en-AU" sz="1400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6937100" y="429263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Update</a:t>
            </a:r>
            <a:endParaRPr lang="en-AU" sz="14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939208" y="481100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Updated</a:t>
            </a:r>
            <a:endParaRPr lang="en-AU" sz="1400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6907732" y="3298167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Load</a:t>
            </a:r>
            <a:endParaRPr lang="en-AU" sz="1400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907732" y="3807452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Loaded</a:t>
            </a:r>
            <a:endParaRPr lang="en-AU" sz="1400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913908" y="534552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Delete</a:t>
            </a:r>
            <a:endParaRPr lang="en-AU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6937100" y="58377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Deleted</a:t>
            </a:r>
            <a:endParaRPr lang="en-AU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339752" y="1412776"/>
            <a:ext cx="3888432" cy="1460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wn Arrow 17"/>
          <p:cNvSpPr/>
          <p:nvPr/>
        </p:nvSpPr>
        <p:spPr>
          <a:xfrm>
            <a:off x="3887924" y="3035335"/>
            <a:ext cx="792088" cy="75370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/>
          <p:cNvCxnSpPr>
            <a:endCxn id="18" idx="0"/>
          </p:cNvCxnSpPr>
          <p:nvPr/>
        </p:nvCxnSpPr>
        <p:spPr>
          <a:xfrm>
            <a:off x="4283967" y="2608220"/>
            <a:ext cx="1" cy="42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6" idx="2"/>
          </p:cNvCxnSpPr>
          <p:nvPr/>
        </p:nvCxnSpPr>
        <p:spPr>
          <a:xfrm rot="10800000">
            <a:off x="4499992" y="3298166"/>
            <a:ext cx="2437108" cy="1156490"/>
          </a:xfrm>
          <a:prstGeom prst="bentConnector3">
            <a:avLst>
              <a:gd name="adj1" fmla="val 36451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943880" y="5302076"/>
            <a:ext cx="2788046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Write to </a:t>
            </a:r>
            <a:r>
              <a:rPr lang="en-AU" dirty="0" err="1" smtClean="0"/>
              <a:t>MongoDB</a:t>
            </a:r>
            <a:endParaRPr lang="en-AU" dirty="0"/>
          </a:p>
        </p:txBody>
      </p:sp>
      <p:sp>
        <p:nvSpPr>
          <p:cNvPr id="51" name="Down Arrow 50"/>
          <p:cNvSpPr/>
          <p:nvPr/>
        </p:nvSpPr>
        <p:spPr>
          <a:xfrm>
            <a:off x="3913795" y="5999758"/>
            <a:ext cx="792088" cy="71484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Elbow Connector 52"/>
          <p:cNvCxnSpPr>
            <a:endCxn id="51" idx="3"/>
          </p:cNvCxnSpPr>
          <p:nvPr/>
        </p:nvCxnSpPr>
        <p:spPr>
          <a:xfrm rot="10800000" flipV="1">
            <a:off x="4705884" y="4973018"/>
            <a:ext cx="2201849" cy="1384160"/>
          </a:xfrm>
          <a:prstGeom prst="bentConnector3">
            <a:avLst>
              <a:gd name="adj1" fmla="val 3961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943880" y="3825478"/>
            <a:ext cx="2788046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To </a:t>
            </a:r>
            <a:r>
              <a:rPr lang="en-AU" dirty="0" err="1" smtClean="0"/>
              <a:t>DBObject</a:t>
            </a:r>
            <a:endParaRPr lang="en-AU" dirty="0"/>
          </a:p>
        </p:txBody>
      </p:sp>
      <p:sp>
        <p:nvSpPr>
          <p:cNvPr id="62" name="Down Arrow 61"/>
          <p:cNvSpPr/>
          <p:nvPr/>
        </p:nvSpPr>
        <p:spPr>
          <a:xfrm>
            <a:off x="3887923" y="4523464"/>
            <a:ext cx="792088" cy="75370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49" name="Group 1048"/>
          <p:cNvGrpSpPr/>
          <p:nvPr/>
        </p:nvGrpSpPr>
        <p:grpSpPr>
          <a:xfrm>
            <a:off x="467544" y="2720974"/>
            <a:ext cx="1584176" cy="3113774"/>
            <a:chOff x="467544" y="2720974"/>
            <a:chExt cx="1584176" cy="3113774"/>
          </a:xfrm>
        </p:grpSpPr>
        <p:sp>
          <p:nvSpPr>
            <p:cNvPr id="4" name="Rounded Rectangle 3"/>
            <p:cNvSpPr/>
            <p:nvPr/>
          </p:nvSpPr>
          <p:spPr>
            <a:xfrm>
              <a:off x="467544" y="2720974"/>
              <a:ext cx="1584176" cy="311377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sz="1400" dirty="0" smtClean="0"/>
                <a:t>Morphia Events</a:t>
              </a:r>
              <a:endParaRPr lang="en-AU" sz="1400" dirty="0"/>
            </a:p>
          </p:txBody>
        </p:sp>
        <p:sp>
          <p:nvSpPr>
            <p:cNvPr id="6" name="Snip Diagonal Corner Rectangle 5"/>
            <p:cNvSpPr/>
            <p:nvPr/>
          </p:nvSpPr>
          <p:spPr>
            <a:xfrm>
              <a:off x="736824" y="4772532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Save</a:t>
              </a:r>
              <a:endParaRPr lang="en-AU" sz="1400" dirty="0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736824" y="4243855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Persist</a:t>
              </a:r>
              <a:endParaRPr lang="en-AU" sz="1400" dirty="0"/>
            </a:p>
          </p:txBody>
        </p:sp>
        <p:sp>
          <p:nvSpPr>
            <p:cNvPr id="8" name="Snip Diagonal Corner Rectangle 7"/>
            <p:cNvSpPr/>
            <p:nvPr/>
          </p:nvSpPr>
          <p:spPr>
            <a:xfrm>
              <a:off x="736824" y="530120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Persist</a:t>
              </a:r>
              <a:endParaRPr lang="en-AU" sz="1400" dirty="0"/>
            </a:p>
          </p:txBody>
        </p:sp>
        <p:sp>
          <p:nvSpPr>
            <p:cNvPr id="9" name="Snip Diagonal Corner Rectangle 8"/>
            <p:cNvSpPr/>
            <p:nvPr/>
          </p:nvSpPr>
          <p:spPr>
            <a:xfrm>
              <a:off x="736824" y="3186501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Load</a:t>
              </a:r>
              <a:endParaRPr lang="en-AU" sz="1400" dirty="0"/>
            </a:p>
          </p:txBody>
        </p:sp>
        <p:sp>
          <p:nvSpPr>
            <p:cNvPr id="80" name="Snip Diagonal Corner Rectangle 79"/>
            <p:cNvSpPr/>
            <p:nvPr/>
          </p:nvSpPr>
          <p:spPr>
            <a:xfrm>
              <a:off x="736824" y="371517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Load</a:t>
              </a:r>
              <a:endParaRPr lang="en-AU" sz="1400" dirty="0"/>
            </a:p>
          </p:txBody>
        </p:sp>
      </p:grpSp>
      <p:cxnSp>
        <p:nvCxnSpPr>
          <p:cNvPr id="1035" name="Elbow Connector 1034"/>
          <p:cNvCxnSpPr>
            <a:stCxn id="7" idx="0"/>
          </p:cNvCxnSpPr>
          <p:nvPr/>
        </p:nvCxnSpPr>
        <p:spPr>
          <a:xfrm flipV="1">
            <a:off x="1835696" y="3298166"/>
            <a:ext cx="2276400" cy="1125709"/>
          </a:xfrm>
          <a:prstGeom prst="bentConnector3">
            <a:avLst>
              <a:gd name="adj1" fmla="val 3549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7" name="Elbow Connector 1036"/>
          <p:cNvCxnSpPr>
            <a:stCxn id="6" idx="0"/>
          </p:cNvCxnSpPr>
          <p:nvPr/>
        </p:nvCxnSpPr>
        <p:spPr>
          <a:xfrm flipV="1">
            <a:off x="1835696" y="4772532"/>
            <a:ext cx="2276400" cy="1800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0"/>
          </p:cNvCxnSpPr>
          <p:nvPr/>
        </p:nvCxnSpPr>
        <p:spPr>
          <a:xfrm>
            <a:off x="1835696" y="5481228"/>
            <a:ext cx="2078099" cy="875950"/>
          </a:xfrm>
          <a:prstGeom prst="bentConnector3">
            <a:avLst>
              <a:gd name="adj1" fmla="val 4022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 descr="C:\Users\luog\Desktop\ScreenHunter_05 Nov. 04 06.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41" y="1628800"/>
            <a:ext cx="3600787" cy="9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2627784" y="2492896"/>
            <a:ext cx="191685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lifecycle - Load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619700" y="1683216"/>
            <a:ext cx="1872208" cy="48965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dirty="0" err="1" smtClean="0"/>
              <a:t>PlayMorphia</a:t>
            </a:r>
            <a:r>
              <a:rPr lang="en-AU" sz="1400" dirty="0" smtClean="0"/>
              <a:t> Events</a:t>
            </a:r>
            <a:endParaRPr lang="en-AU" sz="14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6907732" y="2284184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Add</a:t>
            </a:r>
            <a:endParaRPr lang="en-AU" sz="14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6913908" y="27882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Added</a:t>
            </a:r>
            <a:endParaRPr lang="en-AU" sz="1400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6937100" y="429263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Update</a:t>
            </a:r>
            <a:endParaRPr lang="en-AU" sz="14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939208" y="481100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Updated</a:t>
            </a:r>
            <a:endParaRPr lang="en-AU" sz="1400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6907732" y="3298167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Load</a:t>
            </a:r>
            <a:endParaRPr lang="en-AU" sz="1400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907732" y="3807452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Loaded</a:t>
            </a:r>
            <a:endParaRPr lang="en-AU" sz="1400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913908" y="534552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Delete</a:t>
            </a:r>
            <a:endParaRPr lang="en-AU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6937100" y="58377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Deleted</a:t>
            </a:r>
            <a:endParaRPr lang="en-AU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339752" y="1412776"/>
            <a:ext cx="3888432" cy="871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wn Arrow 17"/>
          <p:cNvSpPr/>
          <p:nvPr/>
        </p:nvSpPr>
        <p:spPr>
          <a:xfrm>
            <a:off x="3941805" y="2592084"/>
            <a:ext cx="792088" cy="95445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/>
          <p:cNvCxnSpPr>
            <a:endCxn id="18" idx="0"/>
          </p:cNvCxnSpPr>
          <p:nvPr/>
        </p:nvCxnSpPr>
        <p:spPr>
          <a:xfrm>
            <a:off x="4337849" y="2055584"/>
            <a:ext cx="0" cy="53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772723" y="3589152"/>
            <a:ext cx="3130252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Read from </a:t>
            </a:r>
            <a:r>
              <a:rPr lang="en-AU" dirty="0" err="1" smtClean="0"/>
              <a:t>MongoDB</a:t>
            </a:r>
            <a:endParaRPr lang="en-AU" dirty="0"/>
          </a:p>
        </p:txBody>
      </p:sp>
      <p:sp>
        <p:nvSpPr>
          <p:cNvPr id="51" name="Down Arrow 50"/>
          <p:cNvSpPr/>
          <p:nvPr/>
        </p:nvSpPr>
        <p:spPr>
          <a:xfrm>
            <a:off x="3941805" y="4346494"/>
            <a:ext cx="792088" cy="116105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C:\Users\luog\Desktop\ScreenHunter_04 Nov. 04 06.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512" y="1614340"/>
            <a:ext cx="3572653" cy="44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467544" y="2720974"/>
            <a:ext cx="1584176" cy="3113774"/>
            <a:chOff x="467544" y="2720974"/>
            <a:chExt cx="1584176" cy="3113774"/>
          </a:xfrm>
        </p:grpSpPr>
        <p:sp>
          <p:nvSpPr>
            <p:cNvPr id="39" name="Rounded Rectangle 38"/>
            <p:cNvSpPr/>
            <p:nvPr/>
          </p:nvSpPr>
          <p:spPr>
            <a:xfrm>
              <a:off x="467544" y="2720974"/>
              <a:ext cx="1584176" cy="311377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sz="1400" dirty="0" smtClean="0"/>
                <a:t>Morphia Events</a:t>
              </a:r>
              <a:endParaRPr lang="en-AU" sz="1400" dirty="0"/>
            </a:p>
          </p:txBody>
        </p:sp>
        <p:sp>
          <p:nvSpPr>
            <p:cNvPr id="40" name="Snip Diagonal Corner Rectangle 39"/>
            <p:cNvSpPr/>
            <p:nvPr/>
          </p:nvSpPr>
          <p:spPr>
            <a:xfrm>
              <a:off x="736824" y="4772532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Save</a:t>
              </a:r>
              <a:endParaRPr lang="en-AU" sz="1400" dirty="0"/>
            </a:p>
          </p:txBody>
        </p:sp>
        <p:sp>
          <p:nvSpPr>
            <p:cNvPr id="41" name="Snip Diagonal Corner Rectangle 40"/>
            <p:cNvSpPr/>
            <p:nvPr/>
          </p:nvSpPr>
          <p:spPr>
            <a:xfrm>
              <a:off x="736824" y="4243855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Persist</a:t>
              </a:r>
              <a:endParaRPr lang="en-AU" sz="1400" dirty="0"/>
            </a:p>
          </p:txBody>
        </p:sp>
        <p:sp>
          <p:nvSpPr>
            <p:cNvPr id="43" name="Snip Diagonal Corner Rectangle 42"/>
            <p:cNvSpPr/>
            <p:nvPr/>
          </p:nvSpPr>
          <p:spPr>
            <a:xfrm>
              <a:off x="736824" y="530120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Persist</a:t>
              </a:r>
              <a:endParaRPr lang="en-AU" sz="1400" dirty="0"/>
            </a:p>
          </p:txBody>
        </p:sp>
        <p:sp>
          <p:nvSpPr>
            <p:cNvPr id="45" name="Snip Diagonal Corner Rectangle 44"/>
            <p:cNvSpPr/>
            <p:nvPr/>
          </p:nvSpPr>
          <p:spPr>
            <a:xfrm>
              <a:off x="736824" y="3186501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Load</a:t>
              </a:r>
              <a:endParaRPr lang="en-AU" sz="1400" dirty="0"/>
            </a:p>
          </p:txBody>
        </p:sp>
        <p:sp>
          <p:nvSpPr>
            <p:cNvPr id="46" name="Snip Diagonal Corner Rectangle 45"/>
            <p:cNvSpPr/>
            <p:nvPr/>
          </p:nvSpPr>
          <p:spPr>
            <a:xfrm>
              <a:off x="736824" y="371517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Load</a:t>
              </a:r>
              <a:endParaRPr lang="en-AU" sz="1400" dirty="0"/>
            </a:p>
          </p:txBody>
        </p:sp>
      </p:grpSp>
      <p:cxnSp>
        <p:nvCxnSpPr>
          <p:cNvPr id="17" name="Elbow Connector 16"/>
          <p:cNvCxnSpPr>
            <a:stCxn id="45" idx="0"/>
          </p:cNvCxnSpPr>
          <p:nvPr/>
        </p:nvCxnSpPr>
        <p:spPr>
          <a:xfrm flipV="1">
            <a:off x="1835696" y="2788240"/>
            <a:ext cx="2304256" cy="5782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6" idx="0"/>
            <a:endCxn id="51" idx="1"/>
          </p:cNvCxnSpPr>
          <p:nvPr/>
        </p:nvCxnSpPr>
        <p:spPr>
          <a:xfrm>
            <a:off x="1835696" y="3895198"/>
            <a:ext cx="2106109" cy="1216304"/>
          </a:xfrm>
          <a:prstGeom prst="bentConnector3">
            <a:avLst>
              <a:gd name="adj1" fmla="val 3733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8" idx="2"/>
          </p:cNvCxnSpPr>
          <p:nvPr/>
        </p:nvCxnSpPr>
        <p:spPr>
          <a:xfrm rot="10800000">
            <a:off x="4499992" y="2788241"/>
            <a:ext cx="2407740" cy="6719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9" idx="2"/>
            <a:endCxn id="51" idx="3"/>
          </p:cNvCxnSpPr>
          <p:nvPr/>
        </p:nvCxnSpPr>
        <p:spPr>
          <a:xfrm rot="10800000" flipV="1">
            <a:off x="4733894" y="3969470"/>
            <a:ext cx="2173839" cy="1142032"/>
          </a:xfrm>
          <a:prstGeom prst="bentConnector3">
            <a:avLst>
              <a:gd name="adj1" fmla="val 3714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85496" y="1988840"/>
            <a:ext cx="350470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lifecycle - Delete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6619700" y="1683216"/>
            <a:ext cx="1872208" cy="48965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400" dirty="0" err="1" smtClean="0"/>
              <a:t>PlayMorphia</a:t>
            </a:r>
            <a:r>
              <a:rPr lang="en-AU" sz="1400" dirty="0" smtClean="0"/>
              <a:t> Events</a:t>
            </a:r>
            <a:endParaRPr lang="en-AU" sz="1400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6907732" y="2284184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Add</a:t>
            </a:r>
            <a:endParaRPr lang="en-AU" sz="1400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6913908" y="27882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Added</a:t>
            </a:r>
            <a:endParaRPr lang="en-AU" sz="1400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6937100" y="429263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Update</a:t>
            </a:r>
            <a:endParaRPr lang="en-AU" sz="14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939208" y="481100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Updated</a:t>
            </a:r>
            <a:endParaRPr lang="en-AU" sz="1400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6907732" y="3298167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Load</a:t>
            </a:r>
            <a:endParaRPr lang="en-AU" sz="1400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907732" y="3807452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Loaded</a:t>
            </a:r>
            <a:endParaRPr lang="en-AU" sz="1400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913908" y="5345528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On Delete</a:t>
            </a:r>
            <a:endParaRPr lang="en-AU" sz="1400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6937100" y="5837740"/>
            <a:ext cx="1296144" cy="32403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Deleted</a:t>
            </a:r>
            <a:endParaRPr lang="en-AU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339752" y="1431728"/>
            <a:ext cx="3888432" cy="10144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Down Arrow 17"/>
          <p:cNvSpPr/>
          <p:nvPr/>
        </p:nvSpPr>
        <p:spPr>
          <a:xfrm>
            <a:off x="3941805" y="2795615"/>
            <a:ext cx="792088" cy="95445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/>
          <p:cNvCxnSpPr>
            <a:endCxn id="18" idx="0"/>
          </p:cNvCxnSpPr>
          <p:nvPr/>
        </p:nvCxnSpPr>
        <p:spPr>
          <a:xfrm>
            <a:off x="4337849" y="2284184"/>
            <a:ext cx="0" cy="511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4961" y="3776671"/>
            <a:ext cx="3419207" cy="6472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Delete from </a:t>
            </a:r>
            <a:r>
              <a:rPr lang="en-AU" dirty="0" err="1" smtClean="0"/>
              <a:t>MongoDB</a:t>
            </a:r>
            <a:endParaRPr lang="en-AU" dirty="0"/>
          </a:p>
        </p:txBody>
      </p:sp>
      <p:sp>
        <p:nvSpPr>
          <p:cNvPr id="51" name="Down Arrow 50"/>
          <p:cNvSpPr/>
          <p:nvPr/>
        </p:nvSpPr>
        <p:spPr>
          <a:xfrm>
            <a:off x="3941805" y="4540486"/>
            <a:ext cx="792088" cy="96706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8" name="Group 37"/>
          <p:cNvGrpSpPr/>
          <p:nvPr/>
        </p:nvGrpSpPr>
        <p:grpSpPr>
          <a:xfrm>
            <a:off x="467544" y="2564904"/>
            <a:ext cx="1584176" cy="3113774"/>
            <a:chOff x="467544" y="2720974"/>
            <a:chExt cx="1584176" cy="3113774"/>
          </a:xfrm>
        </p:grpSpPr>
        <p:sp>
          <p:nvSpPr>
            <p:cNvPr id="39" name="Rounded Rectangle 38"/>
            <p:cNvSpPr/>
            <p:nvPr/>
          </p:nvSpPr>
          <p:spPr>
            <a:xfrm>
              <a:off x="467544" y="2720974"/>
              <a:ext cx="1584176" cy="311377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sz="1400" dirty="0" smtClean="0"/>
                <a:t>Morphia Events</a:t>
              </a:r>
              <a:endParaRPr lang="en-AU" sz="1400" dirty="0"/>
            </a:p>
          </p:txBody>
        </p:sp>
        <p:sp>
          <p:nvSpPr>
            <p:cNvPr id="40" name="Snip Diagonal Corner Rectangle 39"/>
            <p:cNvSpPr/>
            <p:nvPr/>
          </p:nvSpPr>
          <p:spPr>
            <a:xfrm>
              <a:off x="736824" y="4772532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Save</a:t>
              </a:r>
              <a:endParaRPr lang="en-AU" sz="1400" dirty="0"/>
            </a:p>
          </p:txBody>
        </p:sp>
        <p:sp>
          <p:nvSpPr>
            <p:cNvPr id="41" name="Snip Diagonal Corner Rectangle 40"/>
            <p:cNvSpPr/>
            <p:nvPr/>
          </p:nvSpPr>
          <p:spPr>
            <a:xfrm>
              <a:off x="736824" y="4243855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Persist</a:t>
              </a:r>
              <a:endParaRPr lang="en-AU" sz="1400" dirty="0"/>
            </a:p>
          </p:txBody>
        </p:sp>
        <p:sp>
          <p:nvSpPr>
            <p:cNvPr id="43" name="Snip Diagonal Corner Rectangle 42"/>
            <p:cNvSpPr/>
            <p:nvPr/>
          </p:nvSpPr>
          <p:spPr>
            <a:xfrm>
              <a:off x="736824" y="530120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Persist</a:t>
              </a:r>
              <a:endParaRPr lang="en-AU" sz="1400" dirty="0"/>
            </a:p>
          </p:txBody>
        </p:sp>
        <p:sp>
          <p:nvSpPr>
            <p:cNvPr id="45" name="Snip Diagonal Corner Rectangle 44"/>
            <p:cNvSpPr/>
            <p:nvPr/>
          </p:nvSpPr>
          <p:spPr>
            <a:xfrm>
              <a:off x="736824" y="3186501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Pre Load</a:t>
              </a:r>
              <a:endParaRPr lang="en-AU" sz="1400" dirty="0"/>
            </a:p>
          </p:txBody>
        </p:sp>
        <p:sp>
          <p:nvSpPr>
            <p:cNvPr id="46" name="Snip Diagonal Corner Rectangle 45"/>
            <p:cNvSpPr/>
            <p:nvPr/>
          </p:nvSpPr>
          <p:spPr>
            <a:xfrm>
              <a:off x="736824" y="3715178"/>
              <a:ext cx="1098872" cy="36004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Post Load</a:t>
              </a:r>
              <a:endParaRPr lang="en-AU" sz="1400" dirty="0"/>
            </a:p>
          </p:txBody>
        </p:sp>
      </p:grpSp>
      <p:cxnSp>
        <p:nvCxnSpPr>
          <p:cNvPr id="52" name="Elbow Connector 51"/>
          <p:cNvCxnSpPr>
            <a:stCxn id="30" idx="2"/>
          </p:cNvCxnSpPr>
          <p:nvPr/>
        </p:nvCxnSpPr>
        <p:spPr>
          <a:xfrm rot="10800000">
            <a:off x="4733898" y="3366524"/>
            <a:ext cx="2180011" cy="2141023"/>
          </a:xfrm>
          <a:prstGeom prst="bentConnector3">
            <a:avLst>
              <a:gd name="adj1" fmla="val 2728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1" idx="2"/>
            <a:endCxn id="51" idx="3"/>
          </p:cNvCxnSpPr>
          <p:nvPr/>
        </p:nvCxnSpPr>
        <p:spPr>
          <a:xfrm rot="10800000">
            <a:off x="4733894" y="5111502"/>
            <a:ext cx="2203207" cy="888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098" name="Picture 2" descr="C:\Users\luog\Desktop\ScreenHunter_06 Nov. 04 07.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2228"/>
            <a:ext cx="3670607" cy="58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2585496" y="2204864"/>
            <a:ext cx="21483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9551" y="5999758"/>
            <a:ext cx="4194345" cy="453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Morphia does not support delete events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44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286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Images</vt:lpstr>
      <vt:lpstr>Architecture</vt:lpstr>
      <vt:lpstr>Comp – Model class</vt:lpstr>
      <vt:lpstr>Comp – use model</vt:lpstr>
      <vt:lpstr>Model architecture</vt:lpstr>
      <vt:lpstr>Model lifecycle - Create</vt:lpstr>
      <vt:lpstr>Model lifecycle - Update</vt:lpstr>
      <vt:lpstr>Model lifecycle - Load</vt:lpstr>
      <vt:lpstr>Model lifecycle - Delete</vt:lpstr>
      <vt:lpstr>Model lifecycle – Batch Delete</vt:lpstr>
      <vt:lpstr>Cloud Model</vt:lpstr>
      <vt:lpstr>Cloud Diagram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luog</dc:creator>
  <cp:lastModifiedBy>luog</cp:lastModifiedBy>
  <cp:revision>45</cp:revision>
  <dcterms:created xsi:type="dcterms:W3CDTF">2011-10-22T21:21:53Z</dcterms:created>
  <dcterms:modified xsi:type="dcterms:W3CDTF">2011-11-14T05:41:10Z</dcterms:modified>
</cp:coreProperties>
</file>