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1" autoAdjust="0"/>
    <p:restoredTop sz="86475" autoAdjust="0"/>
  </p:normalViewPr>
  <p:slideViewPr>
    <p:cSldViewPr>
      <p:cViewPr>
        <p:scale>
          <a:sx n="75" d="100"/>
          <a:sy n="75" d="100"/>
        </p:scale>
        <p:origin x="-169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24/10/2011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249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24/10/2011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09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24/10/2011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323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24/10/2011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056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24/10/2011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77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24/10/2011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607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24/10/2011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733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24/10/2011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884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24/10/2011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15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24/10/2011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09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24/10/2011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82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348B-3D49-40CD-91D8-D77A2E3E90F4}" type="datetimeFigureOut">
              <a:rPr lang="en-AU" smtClean="0"/>
              <a:t>24/10/2011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056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Images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518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Architecture</a:t>
            </a: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1835696" y="1537447"/>
            <a:ext cx="4896544" cy="4475382"/>
            <a:chOff x="1763688" y="1052736"/>
            <a:chExt cx="4896544" cy="4475382"/>
          </a:xfrm>
        </p:grpSpPr>
        <p:sp>
          <p:nvSpPr>
            <p:cNvPr id="5" name="Can 4"/>
            <p:cNvSpPr/>
            <p:nvPr/>
          </p:nvSpPr>
          <p:spPr>
            <a:xfrm>
              <a:off x="4779674" y="4664022"/>
              <a:ext cx="1523020" cy="864096"/>
            </a:xfrm>
            <a:prstGeom prst="ca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r>
                <a:rPr lang="en-AU" dirty="0" err="1" smtClean="0"/>
                <a:t>MongoDB</a:t>
              </a:r>
              <a:endParaRPr lang="en-A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7704" y="2996952"/>
              <a:ext cx="2376264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Play!Framework</a:t>
              </a:r>
              <a:endParaRPr lang="en-AU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27984" y="2996952"/>
              <a:ext cx="1296144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Morphia</a:t>
              </a:r>
              <a:endParaRPr lang="en-AU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27984" y="3840899"/>
              <a:ext cx="2232248" cy="43204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Mongo Driver</a:t>
              </a:r>
              <a:endParaRPr lang="en-AU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91880" y="2060848"/>
              <a:ext cx="2675148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PlayMorphia</a:t>
              </a:r>
              <a:endParaRPr lang="en-AU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63688" y="1052736"/>
              <a:ext cx="4896544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Application</a:t>
              </a:r>
              <a:endParaRPr lang="en-AU" dirty="0"/>
            </a:p>
          </p:txBody>
        </p:sp>
        <p:cxnSp>
          <p:nvCxnSpPr>
            <p:cNvPr id="11" name="Straight Arrow Connector 10"/>
            <p:cNvCxnSpPr>
              <a:stCxn id="8" idx="2"/>
              <a:endCxn id="5" idx="1"/>
            </p:cNvCxnSpPr>
            <p:nvPr/>
          </p:nvCxnSpPr>
          <p:spPr>
            <a:xfrm flipH="1">
              <a:off x="5541184" y="4272947"/>
              <a:ext cx="2924" cy="3910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2"/>
            </p:cNvCxnSpPr>
            <p:nvPr/>
          </p:nvCxnSpPr>
          <p:spPr>
            <a:xfrm>
              <a:off x="5076056" y="3429000"/>
              <a:ext cx="0" cy="4118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2"/>
            </p:cNvCxnSpPr>
            <p:nvPr/>
          </p:nvCxnSpPr>
          <p:spPr>
            <a:xfrm>
              <a:off x="4829454" y="2492896"/>
              <a:ext cx="0" cy="5040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555776" y="1556792"/>
              <a:ext cx="0" cy="144016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815916" y="2492896"/>
              <a:ext cx="0" cy="5040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868144" y="2492896"/>
              <a:ext cx="0" cy="134800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572000" y="1556792"/>
              <a:ext cx="0" cy="5040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2" descr="http://avatar.identi.ca/5105-96-2009100121022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4941168"/>
              <a:ext cx="457200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165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22748"/>
            <a:ext cx="4038600" cy="4302345"/>
          </a:xfr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" y="188640"/>
            <a:ext cx="8229600" cy="1143000"/>
          </a:xfrm>
        </p:spPr>
        <p:txBody>
          <a:bodyPr/>
          <a:lstStyle/>
          <a:p>
            <a:r>
              <a:rPr lang="en-AU" dirty="0" smtClean="0"/>
              <a:t>Comp – Model class</a:t>
            </a:r>
            <a:endParaRPr lang="en-AU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013880"/>
            <a:ext cx="4038600" cy="265195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325213" y="1692911"/>
            <a:ext cx="2080249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AU" sz="1400" dirty="0" smtClean="0"/>
              <a:t>Pure </a:t>
            </a:r>
            <a:r>
              <a:rPr lang="en-AU" sz="1400" dirty="0" err="1" smtClean="0"/>
              <a:t>Morphia</a:t>
            </a:r>
            <a:r>
              <a:rPr lang="en-AU" sz="1400" dirty="0" smtClean="0"/>
              <a:t> model class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99992" y="1687173"/>
            <a:ext cx="2000741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PlayMorphia</a:t>
            </a:r>
            <a:r>
              <a:rPr lang="en-AU" sz="1400" dirty="0" smtClean="0"/>
              <a:t> model class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03463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 –</a:t>
            </a:r>
            <a:r>
              <a:rPr lang="en-AU" baseline="0" dirty="0" smtClean="0"/>
              <a:t> use model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484712" y="1825079"/>
            <a:ext cx="2009717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AU" sz="1400" dirty="0" smtClean="0"/>
              <a:t>Pure </a:t>
            </a:r>
            <a:r>
              <a:rPr lang="en-AU" sz="1400" dirty="0" err="1" smtClean="0"/>
              <a:t>Morphia</a:t>
            </a:r>
            <a:r>
              <a:rPr lang="en-AU" sz="1400" dirty="0" smtClean="0"/>
              <a:t> model app</a:t>
            </a:r>
            <a:endParaRPr lang="en-A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659491" y="1819341"/>
            <a:ext cx="1931811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PlayMorphia</a:t>
            </a:r>
            <a:r>
              <a:rPr lang="en-AU" sz="1400" dirty="0" smtClean="0"/>
              <a:t> model app</a:t>
            </a:r>
            <a:endParaRPr lang="en-AU" sz="1400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8330"/>
            <a:ext cx="4038600" cy="367693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32856"/>
            <a:ext cx="4038600" cy="259909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5808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Model architecture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1250876" y="1412776"/>
            <a:ext cx="6264696" cy="4824536"/>
          </a:xfrm>
          <a:prstGeom prst="roundRect">
            <a:avLst>
              <a:gd name="adj" fmla="val 66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1970956" y="2600908"/>
            <a:ext cx="4824536" cy="122413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>
                <a:solidFill>
                  <a:schemeClr val="tx1"/>
                </a:solidFill>
              </a:rPr>
              <a:t>Play!Framework</a:t>
            </a:r>
            <a:r>
              <a:rPr lang="en-AU" dirty="0" smtClean="0">
                <a:solidFill>
                  <a:schemeClr val="tx1"/>
                </a:solidFill>
              </a:rPr>
              <a:t> DB Model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_key(); _save(); _delete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…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70956" y="1556792"/>
            <a:ext cx="4824536" cy="9361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Java Common Object Contract</a:t>
            </a:r>
          </a:p>
          <a:p>
            <a:pPr algn="ctr"/>
            <a:r>
              <a:rPr lang="en-AU" dirty="0" err="1" smtClean="0"/>
              <a:t>toString</a:t>
            </a:r>
            <a:r>
              <a:rPr lang="en-AU" dirty="0" smtClean="0"/>
              <a:t>(); </a:t>
            </a:r>
            <a:r>
              <a:rPr lang="en-AU" dirty="0" err="1" smtClean="0"/>
              <a:t>hashCode</a:t>
            </a:r>
            <a:r>
              <a:rPr lang="en-AU" dirty="0" smtClean="0"/>
              <a:t>(); equals()</a:t>
            </a:r>
            <a:endParaRPr lang="en-AU" dirty="0"/>
          </a:p>
        </p:txBody>
      </p:sp>
      <p:sp>
        <p:nvSpPr>
          <p:cNvPr id="9" name="Rounded Rectangle 8"/>
          <p:cNvSpPr/>
          <p:nvPr/>
        </p:nvSpPr>
        <p:spPr>
          <a:xfrm>
            <a:off x="1970956" y="3933056"/>
            <a:ext cx="1512168" cy="4680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CRUD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3651399" y="3933056"/>
            <a:ext cx="1440160" cy="46805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Query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5292080" y="3933056"/>
            <a:ext cx="1503412" cy="4680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Statistics</a:t>
            </a:r>
            <a:endParaRPr lang="en-AU" dirty="0"/>
          </a:p>
        </p:txBody>
      </p:sp>
      <p:sp>
        <p:nvSpPr>
          <p:cNvPr id="12" name="Rounded Rectangle 11"/>
          <p:cNvSpPr/>
          <p:nvPr/>
        </p:nvSpPr>
        <p:spPr>
          <a:xfrm>
            <a:off x="1970956" y="4581128"/>
            <a:ext cx="4801046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MorphiaQuery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970956" y="5157192"/>
            <a:ext cx="480104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Miscs</a:t>
            </a:r>
            <a:r>
              <a:rPr lang="en-AU" dirty="0"/>
              <a:t> </a:t>
            </a:r>
            <a:r>
              <a:rPr lang="en-AU" dirty="0" smtClean="0"/>
              <a:t>(Timestamp, </a:t>
            </a:r>
            <a:r>
              <a:rPr lang="en-AU" dirty="0" err="1" smtClean="0"/>
              <a:t>LifeCycle</a:t>
            </a:r>
            <a:r>
              <a:rPr lang="en-AU" dirty="0" smtClean="0"/>
              <a:t>, Low level </a:t>
            </a:r>
            <a:r>
              <a:rPr lang="en-AU" dirty="0" err="1" smtClean="0"/>
              <a:t>int</a:t>
            </a:r>
            <a:r>
              <a:rPr lang="en-AU" dirty="0" smtClean="0"/>
              <a:t>…)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800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70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Images</vt:lpstr>
      <vt:lpstr>Architecture</vt:lpstr>
      <vt:lpstr>Comp – Model class</vt:lpstr>
      <vt:lpstr>Comp – use model</vt:lpstr>
      <vt:lpstr>Model architecture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luog</dc:creator>
  <cp:lastModifiedBy>luog</cp:lastModifiedBy>
  <cp:revision>17</cp:revision>
  <dcterms:created xsi:type="dcterms:W3CDTF">2011-10-22T21:21:53Z</dcterms:created>
  <dcterms:modified xsi:type="dcterms:W3CDTF">2011-10-23T20:00:17Z</dcterms:modified>
</cp:coreProperties>
</file>