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258" r:id="rId2"/>
    <p:sldId id="270" r:id="rId3"/>
    <p:sldId id="259" r:id="rId4"/>
    <p:sldId id="271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ExtraBold" panose="020B0906030804020204" pitchFamily="34" charset="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EC47A5-0CF6-4FCF-AD2F-F150087DA9DB}">
          <p14:sldIdLst>
            <p14:sldId id="258"/>
            <p14:sldId id="270"/>
            <p14:sldId id="259"/>
            <p14:sldId id="271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2B61"/>
    <a:srgbClr val="283C88"/>
    <a:srgbClr val="253E8E"/>
    <a:srgbClr val="5F2C60"/>
    <a:srgbClr val="2B3D8A"/>
    <a:srgbClr val="0D4F97"/>
    <a:srgbClr val="4464AD"/>
    <a:srgbClr val="615756"/>
    <a:srgbClr val="503D3F"/>
    <a:srgbClr val="3A7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4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Farkas" userId="d09ed7cb9ca0761c" providerId="LiveId" clId="{73E02270-A71E-4503-BA11-8B7AE95510BA}"/>
    <pc:docChg chg="undo redo custSel addSld delSld modSld sldOrd delSection modSection">
      <pc:chgData name="Martin Farkas" userId="d09ed7cb9ca0761c" providerId="LiveId" clId="{73E02270-A71E-4503-BA11-8B7AE95510BA}" dt="2024-06-29T17:37:27.134" v="1436" actId="20577"/>
      <pc:docMkLst>
        <pc:docMk/>
      </pc:docMkLst>
      <pc:sldChg chg="modSp mod">
        <pc:chgData name="Martin Farkas" userId="d09ed7cb9ca0761c" providerId="LiveId" clId="{73E02270-A71E-4503-BA11-8B7AE95510BA}" dt="2024-06-29T17:14:18.768" v="60" actId="14100"/>
        <pc:sldMkLst>
          <pc:docMk/>
          <pc:sldMk cId="2532847594" sldId="258"/>
        </pc:sldMkLst>
        <pc:spChg chg="mod">
          <ac:chgData name="Martin Farkas" userId="d09ed7cb9ca0761c" providerId="LiveId" clId="{73E02270-A71E-4503-BA11-8B7AE95510BA}" dt="2024-06-29T17:14:18.768" v="60" actId="14100"/>
          <ac:spMkLst>
            <pc:docMk/>
            <pc:sldMk cId="2532847594" sldId="258"/>
            <ac:spMk id="5" creationId="{00000000-0000-0000-0000-000000000000}"/>
          </ac:spMkLst>
        </pc:spChg>
        <pc:spChg chg="mod">
          <ac:chgData name="Martin Farkas" userId="d09ed7cb9ca0761c" providerId="LiveId" clId="{73E02270-A71E-4503-BA11-8B7AE95510BA}" dt="2024-06-29T17:14:16.388" v="59" actId="14100"/>
          <ac:spMkLst>
            <pc:docMk/>
            <pc:sldMk cId="2532847594" sldId="258"/>
            <ac:spMk id="6" creationId="{00000000-0000-0000-0000-000000000000}"/>
          </ac:spMkLst>
        </pc:spChg>
      </pc:sldChg>
      <pc:sldChg chg="modSp new mod">
        <pc:chgData name="Martin Farkas" userId="d09ed7cb9ca0761c" providerId="LiveId" clId="{73E02270-A71E-4503-BA11-8B7AE95510BA}" dt="2024-06-29T17:18:42.602" v="89" actId="20577"/>
        <pc:sldMkLst>
          <pc:docMk/>
          <pc:sldMk cId="1006486141" sldId="259"/>
        </pc:sldMkLst>
        <pc:spChg chg="mod">
          <ac:chgData name="Martin Farkas" userId="d09ed7cb9ca0761c" providerId="LiveId" clId="{73E02270-A71E-4503-BA11-8B7AE95510BA}" dt="2024-06-29T17:18:42.602" v="89" actId="20577"/>
          <ac:spMkLst>
            <pc:docMk/>
            <pc:sldMk cId="1006486141" sldId="259"/>
            <ac:spMk id="5" creationId="{3FAD2956-EF95-4485-AE87-0A77D85F4354}"/>
          </ac:spMkLst>
        </pc:spChg>
      </pc:sldChg>
      <pc:sldChg chg="modSp new mod">
        <pc:chgData name="Martin Farkas" userId="d09ed7cb9ca0761c" providerId="LiveId" clId="{73E02270-A71E-4503-BA11-8B7AE95510BA}" dt="2024-06-29T17:37:27.134" v="1436" actId="20577"/>
        <pc:sldMkLst>
          <pc:docMk/>
          <pc:sldMk cId="1861595936" sldId="260"/>
        </pc:sldMkLst>
        <pc:spChg chg="mod">
          <ac:chgData name="Martin Farkas" userId="d09ed7cb9ca0761c" providerId="LiveId" clId="{73E02270-A71E-4503-BA11-8B7AE95510BA}" dt="2024-06-29T17:37:27.134" v="1436" actId="20577"/>
          <ac:spMkLst>
            <pc:docMk/>
            <pc:sldMk cId="1861595936" sldId="260"/>
            <ac:spMk id="4" creationId="{FBFBCBBD-D7A9-C234-40EC-6C62D4AD1B8F}"/>
          </ac:spMkLst>
        </pc:spChg>
        <pc:spChg chg="mod">
          <ac:chgData name="Martin Farkas" userId="d09ed7cb9ca0761c" providerId="LiveId" clId="{73E02270-A71E-4503-BA11-8B7AE95510BA}" dt="2024-06-29T17:19:35.549" v="173" actId="14100"/>
          <ac:spMkLst>
            <pc:docMk/>
            <pc:sldMk cId="1861595936" sldId="260"/>
            <ac:spMk id="5" creationId="{6AE680EB-9152-B5DD-FBCF-258264DC0BD2}"/>
          </ac:spMkLst>
        </pc:spChg>
      </pc:sldChg>
      <pc:sldChg chg="new del">
        <pc:chgData name="Martin Farkas" userId="d09ed7cb9ca0761c" providerId="LiveId" clId="{73E02270-A71E-4503-BA11-8B7AE95510BA}" dt="2024-06-29T17:18:58.181" v="92" actId="47"/>
        <pc:sldMkLst>
          <pc:docMk/>
          <pc:sldMk cId="1865371031" sldId="260"/>
        </pc:sldMkLst>
      </pc:sldChg>
      <pc:sldChg chg="modSp new mod">
        <pc:chgData name="Martin Farkas" userId="d09ed7cb9ca0761c" providerId="LiveId" clId="{73E02270-A71E-4503-BA11-8B7AE95510BA}" dt="2024-06-29T17:26:43.697" v="967" actId="20577"/>
        <pc:sldMkLst>
          <pc:docMk/>
          <pc:sldMk cId="974004058" sldId="261"/>
        </pc:sldMkLst>
        <pc:spChg chg="mod">
          <ac:chgData name="Martin Farkas" userId="d09ed7cb9ca0761c" providerId="LiveId" clId="{73E02270-A71E-4503-BA11-8B7AE95510BA}" dt="2024-06-29T17:26:43.697" v="967" actId="20577"/>
          <ac:spMkLst>
            <pc:docMk/>
            <pc:sldMk cId="974004058" sldId="261"/>
            <ac:spMk id="4" creationId="{0C143B60-9A5E-92F0-B5E5-3A3883BF424D}"/>
          </ac:spMkLst>
        </pc:spChg>
        <pc:spChg chg="mod">
          <ac:chgData name="Martin Farkas" userId="d09ed7cb9ca0761c" providerId="LiveId" clId="{73E02270-A71E-4503-BA11-8B7AE95510BA}" dt="2024-06-29T17:22:24.791" v="523" actId="27636"/>
          <ac:spMkLst>
            <pc:docMk/>
            <pc:sldMk cId="974004058" sldId="261"/>
            <ac:spMk id="5" creationId="{41497BC4-2AC3-5EFE-D565-501DF9E476FE}"/>
          </ac:spMkLst>
        </pc:spChg>
      </pc:sldChg>
      <pc:sldChg chg="modSp new mod ord">
        <pc:chgData name="Martin Farkas" userId="d09ed7cb9ca0761c" providerId="LiveId" clId="{73E02270-A71E-4503-BA11-8B7AE95510BA}" dt="2024-06-29T17:28:53.869" v="1086" actId="20577"/>
        <pc:sldMkLst>
          <pc:docMk/>
          <pc:sldMk cId="952632460" sldId="262"/>
        </pc:sldMkLst>
        <pc:spChg chg="mod">
          <ac:chgData name="Martin Farkas" userId="d09ed7cb9ca0761c" providerId="LiveId" clId="{73E02270-A71E-4503-BA11-8B7AE95510BA}" dt="2024-06-29T17:22:14.655" v="521" actId="5793"/>
          <ac:spMkLst>
            <pc:docMk/>
            <pc:sldMk cId="952632460" sldId="262"/>
            <ac:spMk id="4" creationId="{EAC3370C-FA4C-24D1-17BD-F1322C647CC0}"/>
          </ac:spMkLst>
        </pc:spChg>
        <pc:spChg chg="mod">
          <ac:chgData name="Martin Farkas" userId="d09ed7cb9ca0761c" providerId="LiveId" clId="{73E02270-A71E-4503-BA11-8B7AE95510BA}" dt="2024-06-29T17:28:53.869" v="1086" actId="20577"/>
          <ac:spMkLst>
            <pc:docMk/>
            <pc:sldMk cId="952632460" sldId="262"/>
            <ac:spMk id="5" creationId="{A06D6A8C-5421-1ED8-2773-3AC090D5AEB2}"/>
          </ac:spMkLst>
        </pc:spChg>
      </pc:sldChg>
      <pc:sldChg chg="modSp new mod">
        <pc:chgData name="Martin Farkas" userId="d09ed7cb9ca0761c" providerId="LiveId" clId="{73E02270-A71E-4503-BA11-8B7AE95510BA}" dt="2024-06-29T17:27:01.343" v="976" actId="20577"/>
        <pc:sldMkLst>
          <pc:docMk/>
          <pc:sldMk cId="3465318349" sldId="263"/>
        </pc:sldMkLst>
        <pc:spChg chg="mod">
          <ac:chgData name="Martin Farkas" userId="d09ed7cb9ca0761c" providerId="LiveId" clId="{73E02270-A71E-4503-BA11-8B7AE95510BA}" dt="2024-06-29T17:27:01.343" v="976" actId="20577"/>
          <ac:spMkLst>
            <pc:docMk/>
            <pc:sldMk cId="3465318349" sldId="263"/>
            <ac:spMk id="5" creationId="{258F9422-DEE8-CB22-6D64-EEC2D28AB5AD}"/>
          </ac:spMkLst>
        </pc:spChg>
      </pc:sldChg>
      <pc:sldChg chg="modSp new mod ord">
        <pc:chgData name="Martin Farkas" userId="d09ed7cb9ca0761c" providerId="LiveId" clId="{73E02270-A71E-4503-BA11-8B7AE95510BA}" dt="2024-06-29T17:27:59.565" v="1082"/>
        <pc:sldMkLst>
          <pc:docMk/>
          <pc:sldMk cId="744511757" sldId="264"/>
        </pc:sldMkLst>
        <pc:spChg chg="mod">
          <ac:chgData name="Martin Farkas" userId="d09ed7cb9ca0761c" providerId="LiveId" clId="{73E02270-A71E-4503-BA11-8B7AE95510BA}" dt="2024-06-29T17:27:50.899" v="1078" actId="20577"/>
          <ac:spMkLst>
            <pc:docMk/>
            <pc:sldMk cId="744511757" sldId="264"/>
            <ac:spMk id="4" creationId="{D010AB6E-CC87-8870-4955-758801B7E977}"/>
          </ac:spMkLst>
        </pc:spChg>
        <pc:spChg chg="mod">
          <ac:chgData name="Martin Farkas" userId="d09ed7cb9ca0761c" providerId="LiveId" clId="{73E02270-A71E-4503-BA11-8B7AE95510BA}" dt="2024-06-29T17:27:48.052" v="1074" actId="20577"/>
          <ac:spMkLst>
            <pc:docMk/>
            <pc:sldMk cId="744511757" sldId="264"/>
            <ac:spMk id="5" creationId="{A5F03417-3C0D-5E59-64C3-A04710173A15}"/>
          </ac:spMkLst>
        </pc:spChg>
      </pc:sldChg>
      <pc:sldChg chg="modSp new mod">
        <pc:chgData name="Martin Farkas" userId="d09ed7cb9ca0761c" providerId="LiveId" clId="{73E02270-A71E-4503-BA11-8B7AE95510BA}" dt="2024-06-29T17:29:40.208" v="1135" actId="20577"/>
        <pc:sldMkLst>
          <pc:docMk/>
          <pc:sldMk cId="1311394164" sldId="265"/>
        </pc:sldMkLst>
        <pc:spChg chg="mod">
          <ac:chgData name="Martin Farkas" userId="d09ed7cb9ca0761c" providerId="LiveId" clId="{73E02270-A71E-4503-BA11-8B7AE95510BA}" dt="2024-06-29T17:29:40.208" v="1135" actId="20577"/>
          <ac:spMkLst>
            <pc:docMk/>
            <pc:sldMk cId="1311394164" sldId="265"/>
            <ac:spMk id="5" creationId="{0F64647A-CA0C-A5CB-616B-E5BDBCBE5CB8}"/>
          </ac:spMkLst>
        </pc:spChg>
      </pc:sldChg>
      <pc:sldChg chg="modSp new mod">
        <pc:chgData name="Martin Farkas" userId="d09ed7cb9ca0761c" providerId="LiveId" clId="{73E02270-A71E-4503-BA11-8B7AE95510BA}" dt="2024-06-29T17:29:55" v="1153" actId="20577"/>
        <pc:sldMkLst>
          <pc:docMk/>
          <pc:sldMk cId="3726961029" sldId="266"/>
        </pc:sldMkLst>
        <pc:spChg chg="mod">
          <ac:chgData name="Martin Farkas" userId="d09ed7cb9ca0761c" providerId="LiveId" clId="{73E02270-A71E-4503-BA11-8B7AE95510BA}" dt="2024-06-29T17:29:55" v="1153" actId="20577"/>
          <ac:spMkLst>
            <pc:docMk/>
            <pc:sldMk cId="3726961029" sldId="266"/>
            <ac:spMk id="5" creationId="{21CE3BD1-F9F5-B0FD-905F-8EE7D5893660}"/>
          </ac:spMkLst>
        </pc:spChg>
      </pc:sldChg>
      <pc:sldChg chg="modSp new mod">
        <pc:chgData name="Martin Farkas" userId="d09ed7cb9ca0761c" providerId="LiveId" clId="{73E02270-A71E-4503-BA11-8B7AE95510BA}" dt="2024-06-29T17:36:18.968" v="1383" actId="20577"/>
        <pc:sldMkLst>
          <pc:docMk/>
          <pc:sldMk cId="107052882" sldId="267"/>
        </pc:sldMkLst>
        <pc:spChg chg="mod">
          <ac:chgData name="Martin Farkas" userId="d09ed7cb9ca0761c" providerId="LiveId" clId="{73E02270-A71E-4503-BA11-8B7AE95510BA}" dt="2024-06-29T17:36:18.968" v="1383" actId="20577"/>
          <ac:spMkLst>
            <pc:docMk/>
            <pc:sldMk cId="107052882" sldId="267"/>
            <ac:spMk id="5" creationId="{BE78847B-838F-0312-B3E7-ADB52E4F2B50}"/>
          </ac:spMkLst>
        </pc:spChg>
      </pc:sldChg>
      <pc:sldChg chg="modSp new mod">
        <pc:chgData name="Martin Farkas" userId="d09ed7cb9ca0761c" providerId="LiveId" clId="{73E02270-A71E-4503-BA11-8B7AE95510BA}" dt="2024-06-29T17:30:45.732" v="1219" actId="20577"/>
        <pc:sldMkLst>
          <pc:docMk/>
          <pc:sldMk cId="1341323106" sldId="268"/>
        </pc:sldMkLst>
        <pc:spChg chg="mod">
          <ac:chgData name="Martin Farkas" userId="d09ed7cb9ca0761c" providerId="LiveId" clId="{73E02270-A71E-4503-BA11-8B7AE95510BA}" dt="2024-06-29T17:30:45.732" v="1219" actId="20577"/>
          <ac:spMkLst>
            <pc:docMk/>
            <pc:sldMk cId="1341323106" sldId="268"/>
            <ac:spMk id="5" creationId="{F60D2881-DB54-E726-EBFA-A0482DCEBD25}"/>
          </ac:spMkLst>
        </pc:spChg>
      </pc:sldChg>
      <pc:sldChg chg="modSp new mod">
        <pc:chgData name="Martin Farkas" userId="d09ed7cb9ca0761c" providerId="LiveId" clId="{73E02270-A71E-4503-BA11-8B7AE95510BA}" dt="2024-06-29T17:31:13.705" v="1271" actId="20577"/>
        <pc:sldMkLst>
          <pc:docMk/>
          <pc:sldMk cId="2519404706" sldId="269"/>
        </pc:sldMkLst>
        <pc:spChg chg="mod">
          <ac:chgData name="Martin Farkas" userId="d09ed7cb9ca0761c" providerId="LiveId" clId="{73E02270-A71E-4503-BA11-8B7AE95510BA}" dt="2024-06-29T17:31:13.705" v="1271" actId="20577"/>
          <ac:spMkLst>
            <pc:docMk/>
            <pc:sldMk cId="2519404706" sldId="269"/>
            <ac:spMk id="5" creationId="{9EE92266-0234-18F3-17F7-B1A0B9A82E85}"/>
          </ac:spMkLst>
        </pc:spChg>
      </pc:sldChg>
      <pc:sldChg chg="modSp new mod">
        <pc:chgData name="Martin Farkas" userId="d09ed7cb9ca0761c" providerId="LiveId" clId="{73E02270-A71E-4503-BA11-8B7AE95510BA}" dt="2024-06-29T17:35:34.222" v="1335" actId="20577"/>
        <pc:sldMkLst>
          <pc:docMk/>
          <pc:sldMk cId="1700247840" sldId="270"/>
        </pc:sldMkLst>
        <pc:spChg chg="mod">
          <ac:chgData name="Martin Farkas" userId="d09ed7cb9ca0761c" providerId="LiveId" clId="{73E02270-A71E-4503-BA11-8B7AE95510BA}" dt="2024-06-29T17:35:34.222" v="1335" actId="20577"/>
          <ac:spMkLst>
            <pc:docMk/>
            <pc:sldMk cId="1700247840" sldId="270"/>
            <ac:spMk id="5" creationId="{B830CE99-AE95-4CF5-19F1-821DDEAE37D3}"/>
          </ac:spMkLst>
        </pc:spChg>
      </pc:sldChg>
      <pc:sldChg chg="modSp new mod">
        <pc:chgData name="Martin Farkas" userId="d09ed7cb9ca0761c" providerId="LiveId" clId="{73E02270-A71E-4503-BA11-8B7AE95510BA}" dt="2024-06-29T17:36:57.534" v="1420" actId="20577"/>
        <pc:sldMkLst>
          <pc:docMk/>
          <pc:sldMk cId="2254173081" sldId="271"/>
        </pc:sldMkLst>
        <pc:spChg chg="mod">
          <ac:chgData name="Martin Farkas" userId="d09ed7cb9ca0761c" providerId="LiveId" clId="{73E02270-A71E-4503-BA11-8B7AE95510BA}" dt="2024-06-29T17:36:57.534" v="1420" actId="20577"/>
          <ac:spMkLst>
            <pc:docMk/>
            <pc:sldMk cId="2254173081" sldId="271"/>
            <ac:spMk id="5" creationId="{12AE0724-3EE2-3263-A96D-42F07E77DCE4}"/>
          </ac:spMkLst>
        </pc:spChg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1405675722" sldId="306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3968254633" sldId="307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3233246629" sldId="309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534468483" sldId="310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2617526985" sldId="311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1676115343" sldId="312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3330035383" sldId="313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141880420" sldId="314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183537059" sldId="316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1722043731" sldId="326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1018793690" sldId="327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801148995" sldId="329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1329355668" sldId="330"/>
        </pc:sldMkLst>
      </pc:sldChg>
      <pc:sldChg chg="del">
        <pc:chgData name="Martin Farkas" userId="d09ed7cb9ca0761c" providerId="LiveId" clId="{73E02270-A71E-4503-BA11-8B7AE95510BA}" dt="2024-06-29T17:13:46.076" v="5" actId="47"/>
        <pc:sldMkLst>
          <pc:docMk/>
          <pc:sldMk cId="2217478093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3783-5DCD-4AF3-8240-3A025A9A52FD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45F1-7FE6-4F4B-AE1D-BF73A7F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Budapest University of Technology and Economics</a:t>
            </a:r>
          </a:p>
          <a:p>
            <a:pPr algn="ctr"/>
            <a:r>
              <a:rPr lang="en-US"/>
              <a:t>Department of Measurement and Information Systems</a:t>
            </a:r>
          </a:p>
          <a:p>
            <a:pPr algn="ctr"/>
            <a:r>
              <a:rPr lang="en-US" err="1"/>
              <a:t>ftsrg</a:t>
            </a:r>
            <a:r>
              <a:rPr lang="en-US"/>
              <a:t> Research Group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909619" y="179947"/>
            <a:ext cx="4981650" cy="383463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33814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Software and Systems Verification (VIMIMA01)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2"/>
          </p:nvPr>
        </p:nvSpPr>
        <p:spPr>
          <a:xfrm>
            <a:off x="574978" y="1201994"/>
            <a:ext cx="11021961" cy="5051321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lang="en-US" smtClean="0"/>
            </a:lvl1pPr>
            <a:lvl2pPr marL="685800" indent="-228600">
              <a:buFont typeface="Open Sans" panose="020B0606030504020204" pitchFamily="34" charset="0"/>
              <a:buChar char="–"/>
              <a:defRPr lang="en-US" smtClean="0"/>
            </a:lvl2pPr>
            <a:lvl3pPr marL="1143000" indent="-228600">
              <a:buFont typeface="Open Sans" panose="020B0606030504020204" pitchFamily="34" charset="0"/>
              <a:buChar char="–"/>
              <a:defRPr lang="en-US" smtClean="0"/>
            </a:lvl3pPr>
            <a:lvl4pPr marL="1600200" indent="-228600">
              <a:buFont typeface="Open Sans" panose="020B0606030504020204" pitchFamily="34" charset="0"/>
              <a:buChar char="–"/>
              <a:defRPr lang="en-US" smtClean="0"/>
            </a:lvl4pPr>
            <a:lvl5pPr marL="2057400" indent="-228600">
              <a:buFont typeface="Open Sans" panose="020B0606030504020204" pitchFamily="34" charset="0"/>
              <a:buChar char="–"/>
              <a:defRPr lang="en-US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5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57070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8" y="3838724"/>
            <a:ext cx="4733002" cy="907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30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3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flipH="1">
            <a:off x="-1" y="6419821"/>
            <a:ext cx="11264000" cy="438180"/>
          </a:xfrm>
          <a:custGeom>
            <a:avLst/>
            <a:gdLst>
              <a:gd name="connsiteX0" fmla="*/ 11264000 w 11264000"/>
              <a:gd name="connsiteY0" fmla="*/ 0 h 438180"/>
              <a:gd name="connsiteX1" fmla="*/ 0 w 11264000"/>
              <a:gd name="connsiteY1" fmla="*/ 0 h 438180"/>
              <a:gd name="connsiteX2" fmla="*/ 172203 w 11264000"/>
              <a:gd name="connsiteY2" fmla="*/ 438180 h 438180"/>
              <a:gd name="connsiteX3" fmla="*/ 11264000 w 11264000"/>
              <a:gd name="connsiteY3" fmla="*/ 438180 h 438180"/>
              <a:gd name="connsiteX4" fmla="*/ 11264000 w 11264000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000" h="438180">
                <a:moveTo>
                  <a:pt x="11264000" y="0"/>
                </a:moveTo>
                <a:lnTo>
                  <a:pt x="0" y="0"/>
                </a:lnTo>
                <a:lnTo>
                  <a:pt x="172203" y="438180"/>
                </a:lnTo>
                <a:lnTo>
                  <a:pt x="11264000" y="438180"/>
                </a:lnTo>
                <a:lnTo>
                  <a:pt x="11264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1208783" y="6419820"/>
            <a:ext cx="983218" cy="438180"/>
          </a:xfrm>
          <a:custGeom>
            <a:avLst/>
            <a:gdLst>
              <a:gd name="connsiteX0" fmla="*/ 172204 w 983218"/>
              <a:gd name="connsiteY0" fmla="*/ 0 h 438180"/>
              <a:gd name="connsiteX1" fmla="*/ 983218 w 983218"/>
              <a:gd name="connsiteY1" fmla="*/ 0 h 438180"/>
              <a:gd name="connsiteX2" fmla="*/ 983218 w 983218"/>
              <a:gd name="connsiteY2" fmla="*/ 438180 h 438180"/>
              <a:gd name="connsiteX3" fmla="*/ 0 w 983218"/>
              <a:gd name="connsiteY3" fmla="*/ 438180 h 438180"/>
              <a:gd name="connsiteX4" fmla="*/ 172204 w 983218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18" h="438180">
                <a:moveTo>
                  <a:pt x="172204" y="0"/>
                </a:moveTo>
                <a:lnTo>
                  <a:pt x="983218" y="0"/>
                </a:lnTo>
                <a:lnTo>
                  <a:pt x="983218" y="438180"/>
                </a:lnTo>
                <a:lnTo>
                  <a:pt x="0" y="438180"/>
                </a:lnTo>
                <a:lnTo>
                  <a:pt x="172204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9" y="1201994"/>
            <a:ext cx="11021962" cy="505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32447" r="19869" b="31872"/>
          <a:stretch/>
        </p:blipFill>
        <p:spPr>
          <a:xfrm>
            <a:off x="11441362" y="6453743"/>
            <a:ext cx="655748" cy="3781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359" y="6448478"/>
            <a:ext cx="27432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1" y="6448478"/>
            <a:ext cx="41148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Software and Systems Verification (VIMIMA01)</a:t>
            </a:r>
          </a:p>
        </p:txBody>
      </p:sp>
    </p:spTree>
    <p:extLst>
      <p:ext uri="{BB962C8B-B14F-4D97-AF65-F5344CB8AC3E}">
        <p14:creationId xmlns:p14="http://schemas.microsoft.com/office/powerpoint/2010/main" val="9465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Tx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9575438" cy="2774398"/>
          </a:xfrm>
        </p:spPr>
        <p:txBody>
          <a:bodyPr/>
          <a:lstStyle/>
          <a:p>
            <a:r>
              <a:rPr lang="en-US" sz="4400" dirty="0">
                <a:ea typeface="+mj-lt"/>
                <a:cs typeface="+mj-lt"/>
              </a:rPr>
              <a:t>Design Space Exploration of Verifiable Credential Schemas using</a:t>
            </a:r>
            <a:br>
              <a:rPr lang="en-US" sz="4400" dirty="0">
                <a:ea typeface="+mj-lt"/>
                <a:cs typeface="+mj-lt"/>
              </a:rPr>
            </a:br>
            <a:r>
              <a:rPr lang="en-US" sz="4400" dirty="0">
                <a:ea typeface="+mj-lt"/>
                <a:cs typeface="+mj-lt"/>
              </a:rPr>
              <a:t>Partial Graph Modeling</a:t>
            </a:r>
            <a:endParaRPr lang="hu-H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07347" y="4234649"/>
            <a:ext cx="10471083" cy="1118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Farkas Martin</a:t>
            </a:r>
            <a:r>
              <a:rPr lang="hu-HU" dirty="0"/>
              <a:t>, Bertalan Zoltán Péter, Imre Kocsis</a:t>
            </a:r>
            <a:endParaRPr lang="en-US" dirty="0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3284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50EF00-DD0D-ABD1-F447-56BA1EB08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53B6D-B2EA-23D8-585D-190B88428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23F30-8A94-9D92-0DE3-06F5C1C5006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64647A-CA0C-A5CB-616B-E5BDBCB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MDA</a:t>
            </a:r>
          </a:p>
        </p:txBody>
      </p:sp>
    </p:spTree>
    <p:extLst>
      <p:ext uri="{BB962C8B-B14F-4D97-AF65-F5344CB8AC3E}">
        <p14:creationId xmlns:p14="http://schemas.microsoft.com/office/powerpoint/2010/main" val="131139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518C-4B0B-9DC3-70FF-2EEF84658F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A4A2A-0098-0D53-1EC4-A5FFE62BE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8C440-6FFE-9E08-B74A-EDF17D52C87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CE3BD1-F9F5-B0FD-905F-8EE7D589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Using</a:t>
            </a:r>
            <a:r>
              <a:rPr lang="hu-HU" dirty="0"/>
              <a:t> MDA </a:t>
            </a:r>
            <a:r>
              <a:rPr lang="hu-HU" dirty="0" err="1"/>
              <a:t>for</a:t>
            </a:r>
            <a:r>
              <a:rPr lang="hu-HU" dirty="0"/>
              <a:t> DSE</a:t>
            </a:r>
          </a:p>
        </p:txBody>
      </p:sp>
    </p:spTree>
    <p:extLst>
      <p:ext uri="{BB962C8B-B14F-4D97-AF65-F5344CB8AC3E}">
        <p14:creationId xmlns:p14="http://schemas.microsoft.com/office/powerpoint/2010/main" val="37269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5AB755-EFAF-42AB-639A-9420D287CE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B92D6-590A-1FD0-471B-835F0C541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3C737-00B7-1E6D-AA24-DDA8BB22CA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78847B-838F-0312-B3E7-ADB52E4F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Constructing</a:t>
            </a:r>
            <a:r>
              <a:rPr lang="hu-HU" dirty="0"/>
              <a:t> a </a:t>
            </a:r>
            <a:r>
              <a:rPr lang="hu-HU" dirty="0" err="1"/>
              <a:t>metamodel</a:t>
            </a:r>
            <a:r>
              <a:rPr lang="hu-HU" dirty="0"/>
              <a:t> in </a:t>
            </a:r>
            <a:r>
              <a:rPr lang="hu-HU" dirty="0" err="1"/>
              <a:t>refinery</a:t>
            </a:r>
            <a:r>
              <a:rPr lang="hu-HU" dirty="0"/>
              <a:t> 	 </a:t>
            </a:r>
          </a:p>
        </p:txBody>
      </p:sp>
    </p:spTree>
    <p:extLst>
      <p:ext uri="{BB962C8B-B14F-4D97-AF65-F5344CB8AC3E}">
        <p14:creationId xmlns:p14="http://schemas.microsoft.com/office/powerpoint/2010/main" val="10705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D86D9-B201-9FA3-0132-A0514B998D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5CC71-BF95-E693-2F2A-7455899D3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2ED80-8B21-8C62-B899-05ACBD61FB3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0D2881-DB54-E726-EBFA-A0482DCE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Hyperledger</a:t>
            </a:r>
            <a:r>
              <a:rPr lang="hu-HU" dirty="0"/>
              <a:t> </a:t>
            </a:r>
            <a:r>
              <a:rPr lang="hu-HU" dirty="0" err="1"/>
              <a:t>Anoncreds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132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DAB883-2764-25B0-4134-6052117DA6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C92B7-DC73-81AC-B4F9-8CF0C57B60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FA631-C8DA-4C4F-0EE6-51BC2709521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E92266-0234-18F3-17F7-B1A0B9A8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Conclusion</a:t>
            </a:r>
            <a:r>
              <a:rPr lang="hu-HU" dirty="0"/>
              <a:t> and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940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16AE20-3968-69E7-7F1A-7B9FE451E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175B8-8221-48D1-90FC-F7DC34BDE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96C6C-E0CC-58C1-DDD3-0DE50A5996A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30CE99-AE95-4CF5-19F1-821DDEAE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Self-Soverign</a:t>
            </a:r>
            <a:r>
              <a:rPr lang="hu-HU" dirty="0"/>
              <a:t> </a:t>
            </a:r>
            <a:r>
              <a:rPr lang="hu-HU" dirty="0" err="1"/>
              <a:t>Identity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02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36A51-DDD7-D026-2338-BB7E2F9836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953CC-4310-DD78-DCB3-C5E28DC43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F0555-5DB5-B449-F704-1CEF5BBF9DC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AD2956-EF95-4485-AE87-0A77D85F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W3C </a:t>
            </a:r>
            <a:r>
              <a:rPr lang="hu-HU" dirty="0" err="1"/>
              <a:t>Verifiable</a:t>
            </a:r>
            <a:r>
              <a:rPr lang="hu-HU" dirty="0"/>
              <a:t> </a:t>
            </a:r>
            <a:r>
              <a:rPr lang="hu-HU" dirty="0" err="1"/>
              <a:t>Credentials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648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D20A5-7170-2B24-EDDF-7B073378D8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DE6AD-E5EB-F133-6367-316D0D3B0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F966-3B1C-E867-6B9B-B368F54CD6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AE0724-3EE2-3263-A96D-42F07E77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Verifiable</a:t>
            </a:r>
            <a:r>
              <a:rPr lang="hu-HU" dirty="0"/>
              <a:t> </a:t>
            </a:r>
            <a:r>
              <a:rPr lang="hu-HU" dirty="0" err="1"/>
              <a:t>Credential</a:t>
            </a:r>
            <a:r>
              <a:rPr lang="hu-HU" dirty="0"/>
              <a:t> </a:t>
            </a:r>
            <a:r>
              <a:rPr lang="hu-HU" dirty="0" err="1"/>
              <a:t>Schemas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17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29A221-39FD-26F0-379D-6B0358513A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880F5-A2F2-6650-3AAD-C06B7EFF9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BCBBD-D7A9-C234-40EC-6C62D4AD1B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4978" y="1660124"/>
            <a:ext cx="11021961" cy="4593191"/>
          </a:xfrm>
        </p:spPr>
        <p:txBody>
          <a:bodyPr/>
          <a:lstStyle/>
          <a:p>
            <a:r>
              <a:rPr lang="hu-HU" b="0" i="1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subject-property-value</a:t>
            </a:r>
            <a:r>
              <a:rPr lang="hu-HU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hu-HU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relationship</a:t>
            </a:r>
            <a:endParaRPr lang="hu-H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E680EB-9152-B5DD-FBCF-258264DC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1479990"/>
          </a:xfrm>
        </p:spPr>
        <p:txBody>
          <a:bodyPr anchor="t">
            <a:normAutofit/>
          </a:bodyPr>
          <a:lstStyle/>
          <a:p>
            <a:r>
              <a:rPr lang="hu-HU" dirty="0" err="1"/>
              <a:t>Verifiable</a:t>
            </a:r>
            <a:r>
              <a:rPr lang="hu-HU" dirty="0"/>
              <a:t> </a:t>
            </a:r>
            <a:r>
              <a:rPr lang="hu-HU" dirty="0" err="1"/>
              <a:t>Credentials</a:t>
            </a:r>
            <a:r>
              <a:rPr lang="hu-HU" dirty="0"/>
              <a:t> </a:t>
            </a:r>
            <a:r>
              <a:rPr lang="hu-HU" dirty="0" err="1"/>
              <a:t>as</a:t>
            </a:r>
            <a:br>
              <a:rPr lang="hu-HU" dirty="0"/>
            </a:br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graps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159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55680-107A-08F7-2515-54A0848A9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7072A-660C-27AB-AB70-620FFDF627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43B60-9A5E-92F0-B5E5-3A3883BF424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dirty="0" err="1"/>
              <a:t>Individual</a:t>
            </a:r>
            <a:r>
              <a:rPr lang="hu-HU" dirty="0"/>
              <a:t> </a:t>
            </a:r>
            <a:r>
              <a:rPr lang="hu-HU" dirty="0" err="1"/>
              <a:t>claims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be:</a:t>
            </a:r>
          </a:p>
          <a:p>
            <a:pPr lvl="1"/>
            <a:r>
              <a:rPr lang="hu-HU" dirty="0"/>
              <a:t>Public/</a:t>
            </a:r>
            <a:r>
              <a:rPr lang="hu-HU" dirty="0" err="1"/>
              <a:t>private</a:t>
            </a:r>
            <a:endParaRPr lang="hu-HU" dirty="0"/>
          </a:p>
          <a:p>
            <a:pPr lvl="1"/>
            <a:r>
              <a:rPr lang="hu-HU" dirty="0" err="1"/>
              <a:t>Short</a:t>
            </a:r>
            <a:r>
              <a:rPr lang="hu-HU" dirty="0"/>
              <a:t>/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term</a:t>
            </a:r>
            <a:endParaRPr lang="hu-HU" dirty="0"/>
          </a:p>
          <a:p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claims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State</a:t>
            </a:r>
            <a:r>
              <a:rPr lang="hu-HU" dirty="0"/>
              <a:t> a </a:t>
            </a:r>
            <a:r>
              <a:rPr lang="hu-HU" dirty="0" err="1"/>
              <a:t>claim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thing</a:t>
            </a:r>
            <a:r>
              <a:rPr lang="hu-HU" dirty="0"/>
              <a:t> (i.e. </a:t>
            </a:r>
            <a:r>
              <a:rPr lang="hu-HU" dirty="0" err="1"/>
              <a:t>Entity</a:t>
            </a:r>
            <a:r>
              <a:rPr lang="hu-HU" dirty="0"/>
              <a:t> </a:t>
            </a:r>
            <a:r>
              <a:rPr lang="hu-HU" dirty="0" err="1"/>
              <a:t>Alignment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State</a:t>
            </a:r>
            <a:r>
              <a:rPr lang="hu-HU" dirty="0"/>
              <a:t> a </a:t>
            </a:r>
            <a:r>
              <a:rPr lang="hu-HU" dirty="0" err="1"/>
              <a:t>claim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eachother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…)</a:t>
            </a:r>
          </a:p>
          <a:p>
            <a:pPr lvl="1"/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construct</a:t>
            </a:r>
            <a:r>
              <a:rPr lang="hu-HU" dirty="0"/>
              <a:t> linked </a:t>
            </a:r>
            <a:r>
              <a:rPr lang="hu-HU" dirty="0" err="1"/>
              <a:t>Zero-Knowledge</a:t>
            </a:r>
            <a:r>
              <a:rPr lang="hu-HU" dirty="0"/>
              <a:t> </a:t>
            </a:r>
            <a:r>
              <a:rPr lang="hu-HU" dirty="0" err="1"/>
              <a:t>Proofs</a:t>
            </a:r>
            <a:r>
              <a:rPr lang="hu-HU" dirty="0"/>
              <a:t> (</a:t>
            </a:r>
            <a:r>
              <a:rPr lang="hu-HU" dirty="0" err="1"/>
              <a:t>example</a:t>
            </a:r>
            <a:r>
              <a:rPr lang="hu-HU" dirty="0"/>
              <a:t>!)</a:t>
            </a:r>
          </a:p>
          <a:p>
            <a:pPr lvl="1"/>
            <a:endParaRPr lang="hu-HU" dirty="0"/>
          </a:p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group</a:t>
            </a:r>
            <a:r>
              <a:rPr lang="hu-HU" dirty="0"/>
              <a:t> a </a:t>
            </a:r>
            <a:r>
              <a:rPr lang="hu-HU" dirty="0" err="1"/>
              <a:t>heterogenous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of </a:t>
            </a:r>
            <a:r>
              <a:rPr lang="hu-HU" dirty="0" err="1"/>
              <a:t>claims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a </a:t>
            </a:r>
            <a:r>
              <a:rPr lang="hu-HU" dirty="0" err="1"/>
              <a:t>set</a:t>
            </a:r>
            <a:r>
              <a:rPr lang="hu-HU" dirty="0"/>
              <a:t> of </a:t>
            </a:r>
            <a:r>
              <a:rPr lang="hu-HU" dirty="0" err="1"/>
              <a:t>Verifiable</a:t>
            </a:r>
            <a:r>
              <a:rPr lang="hu-HU" dirty="0"/>
              <a:t> </a:t>
            </a:r>
            <a:r>
              <a:rPr lang="hu-HU" dirty="0" err="1"/>
              <a:t>Credential</a:t>
            </a:r>
            <a:r>
              <a:rPr lang="hu-HU" dirty="0"/>
              <a:t> </a:t>
            </a:r>
            <a:r>
              <a:rPr lang="hu-HU" dirty="0" err="1"/>
              <a:t>Schemas</a:t>
            </a:r>
            <a:r>
              <a:rPr lang="hu-HU" dirty="0"/>
              <a:t>? </a:t>
            </a:r>
          </a:p>
          <a:p>
            <a:endParaRPr lang="hu-H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497BC4-2AC3-5EFE-D565-501DF9E4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Requirements</a:t>
            </a:r>
            <a:r>
              <a:rPr lang="hu-HU" dirty="0"/>
              <a:t> of a VC </a:t>
            </a:r>
            <a:r>
              <a:rPr lang="hu-HU" dirty="0" err="1"/>
              <a:t>ecosystem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00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4F3BA7-7710-32A0-B3CE-0161F8E8DE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35C6A-3F72-BA93-59AB-B7D1DF87E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3370C-FA4C-24D1-17BD-F1322C647CC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Requirements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expressed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patterns</a:t>
            </a:r>
            <a:r>
              <a:rPr lang="hu-HU" dirty="0"/>
              <a:t>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6D6A8C-5421-1ED8-2773-3AC090D5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Partial</a:t>
            </a:r>
            <a:r>
              <a:rPr lang="hu-HU" dirty="0"/>
              <a:t>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Modeling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263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A5B252-A4CB-8162-2664-75E863BF62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C355EA-C4A6-A9A0-35D7-0908965AD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0AB6E-CC87-8870-4955-758801B7E97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hu-HU" dirty="0"/>
              <a:t>Ábra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03417-3C0D-5E59-64C3-A0471017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Decomposing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Graphs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VCs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451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A82EE2-0B96-7E47-60AE-F1711D151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Software and Systems Verification (VIMIMA01)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AC41F-73F4-AC8B-C8F5-DB7BCB13E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28684-4256-9842-AA7C-0C6A369040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8F9422-DEE8-CB22-6D64-EEC2D28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Refinery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318349"/>
      </p:ext>
    </p:extLst>
  </p:cSld>
  <p:clrMapOvr>
    <a:masterClrMapping/>
  </p:clrMapOvr>
</p:sld>
</file>

<file path=ppt/theme/theme1.xml><?xml version="1.0" encoding="utf-8"?>
<a:theme xmlns:a="http://schemas.openxmlformats.org/drawingml/2006/main" name="FTSRG">
  <a:themeElements>
    <a:clrScheme name="FTSRG">
      <a:dk1>
        <a:srgbClr val="000000"/>
      </a:dk1>
      <a:lt1>
        <a:srgbClr val="FFFFFF"/>
      </a:lt1>
      <a:dk2>
        <a:srgbClr val="2F2D2E"/>
      </a:dk2>
      <a:lt2>
        <a:srgbClr val="A7A8A7"/>
      </a:lt2>
      <a:accent1>
        <a:srgbClr val="1446A0"/>
      </a:accent1>
      <a:accent2>
        <a:srgbClr val="960018"/>
      </a:accent2>
      <a:accent3>
        <a:srgbClr val="522B47"/>
      </a:accent3>
      <a:accent4>
        <a:srgbClr val="FB8B2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TSRG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259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Open Sans</vt:lpstr>
      <vt:lpstr>Arial</vt:lpstr>
      <vt:lpstr>Calibri</vt:lpstr>
      <vt:lpstr>Open Sans ExtraBold</vt:lpstr>
      <vt:lpstr>FTSRG</vt:lpstr>
      <vt:lpstr>Design Space Exploration of Verifiable Credential Schemas using Partial Graph Modeling</vt:lpstr>
      <vt:lpstr>Self-Soverign Identity</vt:lpstr>
      <vt:lpstr>W3C Verifiable Credentials</vt:lpstr>
      <vt:lpstr>Verifiable Credential Schemas </vt:lpstr>
      <vt:lpstr>Verifiable Credentials as Knowledge graps</vt:lpstr>
      <vt:lpstr>Requirements of a VC ecosystem</vt:lpstr>
      <vt:lpstr>Partial Graph Modeling</vt:lpstr>
      <vt:lpstr>Decomposing Knowledge Graphs to VCs</vt:lpstr>
      <vt:lpstr>Refinery</vt:lpstr>
      <vt:lpstr>MDA</vt:lpstr>
      <vt:lpstr>Using MDA for DSE</vt:lpstr>
      <vt:lpstr>Constructing a metamodel in refinery   </vt:lpstr>
      <vt:lpstr>Example model for Hyperledger Anoncreds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Self-Evaluating Policies with Zero Knowledge Proofs</dc:title>
  <dc:creator>kris</dc:creator>
  <cp:lastModifiedBy>Martin Farkas</cp:lastModifiedBy>
  <cp:revision>2</cp:revision>
  <dcterms:created xsi:type="dcterms:W3CDTF">2019-09-05T14:22:57Z</dcterms:created>
  <dcterms:modified xsi:type="dcterms:W3CDTF">2024-06-29T17:42:41Z</dcterms:modified>
</cp:coreProperties>
</file>