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7"/>
  </p:notesMasterIdLst>
  <p:sldIdLst>
    <p:sldId id="258" r:id="rId2"/>
    <p:sldId id="309" r:id="rId3"/>
    <p:sldId id="317" r:id="rId4"/>
    <p:sldId id="315" r:id="rId5"/>
    <p:sldId id="313" r:id="rId6"/>
    <p:sldId id="260" r:id="rId7"/>
    <p:sldId id="264" r:id="rId8"/>
    <p:sldId id="265" r:id="rId9"/>
    <p:sldId id="316" r:id="rId10"/>
    <p:sldId id="262" r:id="rId11"/>
    <p:sldId id="312" r:id="rId12"/>
    <p:sldId id="314" r:id="rId13"/>
    <p:sldId id="318" r:id="rId14"/>
    <p:sldId id="268" r:id="rId15"/>
    <p:sldId id="269" r:id="rId16"/>
  </p:sldIdLst>
  <p:sldSz cx="12192000" cy="6858000"/>
  <p:notesSz cx="6858000" cy="9144000"/>
  <p:embeddedFontLst>
    <p:embeddedFont>
      <p:font typeface="Open Sans" panose="020B0604020202020204" charset="0"/>
      <p:regular r:id="rId18"/>
      <p:bold r:id="rId19"/>
      <p:italic r:id="rId20"/>
      <p:bold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7EC47A5-0CF6-4FCF-AD2F-F150087DA9DB}">
          <p14:sldIdLst>
            <p14:sldId id="258"/>
            <p14:sldId id="309"/>
            <p14:sldId id="317"/>
            <p14:sldId id="315"/>
            <p14:sldId id="313"/>
            <p14:sldId id="260"/>
            <p14:sldId id="264"/>
            <p14:sldId id="265"/>
            <p14:sldId id="316"/>
            <p14:sldId id="262"/>
            <p14:sldId id="312"/>
            <p14:sldId id="314"/>
            <p14:sldId id="318"/>
            <p14:sldId id="268"/>
            <p14:sldId id="269"/>
          </p14:sldIdLst>
        </p14:section>
      </p14:sectionLst>
    </p:ex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2B61"/>
    <a:srgbClr val="283C88"/>
    <a:srgbClr val="253E8E"/>
    <a:srgbClr val="5F2C60"/>
    <a:srgbClr val="2B3D8A"/>
    <a:srgbClr val="0D4F97"/>
    <a:srgbClr val="4464AD"/>
    <a:srgbClr val="615756"/>
    <a:srgbClr val="503D3F"/>
    <a:srgbClr val="3A7D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B23325-C9B6-4213-92AD-074C2DACDB8B}" v="4714" dt="2024-07-03T11:03:14.118"/>
    <p1510:client id="{B087F473-6E31-4FCD-B8D8-2E806D5F2B47}" v="1268" dt="2024-07-02T19:53:11.4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40"/>
        <p:guide orient="horz"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 Farkas" userId="d09ed7cb9ca0761c" providerId="LiveId" clId="{85B23325-C9B6-4213-92AD-074C2DACDB8B}"/>
    <pc:docChg chg="undo redo custSel addSld delSld modSld sldOrd modMainMaster modSection">
      <pc:chgData name="Martin Farkas" userId="d09ed7cb9ca0761c" providerId="LiveId" clId="{85B23325-C9B6-4213-92AD-074C2DACDB8B}" dt="2024-07-03T11:03:14.118" v="10614" actId="571"/>
      <pc:docMkLst>
        <pc:docMk/>
      </pc:docMkLst>
      <pc:sldChg chg="modSp mod modNotesTx">
        <pc:chgData name="Martin Farkas" userId="d09ed7cb9ca0761c" providerId="LiveId" clId="{85B23325-C9B6-4213-92AD-074C2DACDB8B}" dt="2024-07-03T08:19:54.719" v="6088" actId="6549"/>
        <pc:sldMkLst>
          <pc:docMk/>
          <pc:sldMk cId="2532847594" sldId="258"/>
        </pc:sldMkLst>
        <pc:spChg chg="mod">
          <ac:chgData name="Martin Farkas" userId="d09ed7cb9ca0761c" providerId="LiveId" clId="{85B23325-C9B6-4213-92AD-074C2DACDB8B}" dt="2024-06-30T17:57:52.474" v="372" actId="20577"/>
          <ac:spMkLst>
            <pc:docMk/>
            <pc:sldMk cId="2532847594" sldId="258"/>
            <ac:spMk id="5" creationId="{00000000-0000-0000-0000-000000000000}"/>
          </ac:spMkLst>
        </pc:spChg>
        <pc:spChg chg="mod">
          <ac:chgData name="Martin Farkas" userId="d09ed7cb9ca0761c" providerId="LiveId" clId="{85B23325-C9B6-4213-92AD-074C2DACDB8B}" dt="2024-06-30T17:57:28.483" v="367" actId="20577"/>
          <ac:spMkLst>
            <pc:docMk/>
            <pc:sldMk cId="2532847594" sldId="258"/>
            <ac:spMk id="6" creationId="{00000000-0000-0000-0000-000000000000}"/>
          </ac:spMkLst>
        </pc:spChg>
      </pc:sldChg>
      <pc:sldChg chg="addSp delSp modSp mod modClrScheme chgLayout modNotesTx">
        <pc:chgData name="Martin Farkas" userId="d09ed7cb9ca0761c" providerId="LiveId" clId="{85B23325-C9B6-4213-92AD-074C2DACDB8B}" dt="2024-07-01T13:32:45.265" v="5901" actId="20577"/>
        <pc:sldMkLst>
          <pc:docMk/>
          <pc:sldMk cId="1006486141" sldId="259"/>
        </pc:sldMkLst>
        <pc:spChg chg="del mod ord">
          <ac:chgData name="Martin Farkas" userId="d09ed7cb9ca0761c" providerId="LiveId" clId="{85B23325-C9B6-4213-92AD-074C2DACDB8B}" dt="2024-06-30T18:03:12.700" v="373" actId="700"/>
          <ac:spMkLst>
            <pc:docMk/>
            <pc:sldMk cId="1006486141" sldId="259"/>
            <ac:spMk id="4" creationId="{27AF0555-5DB5-B449-F704-1CEF5BBF9DCE}"/>
          </ac:spMkLst>
        </pc:spChg>
        <pc:spChg chg="mod ord">
          <ac:chgData name="Martin Farkas" userId="d09ed7cb9ca0761c" providerId="LiveId" clId="{85B23325-C9B6-4213-92AD-074C2DACDB8B}" dt="2024-06-30T18:14:40.056" v="419" actId="700"/>
          <ac:spMkLst>
            <pc:docMk/>
            <pc:sldMk cId="1006486141" sldId="259"/>
            <ac:spMk id="5" creationId="{3FAD2956-EF95-4485-AE87-0A77D85F4354}"/>
          </ac:spMkLst>
        </pc:spChg>
        <pc:spChg chg="mod ord">
          <ac:chgData name="Martin Farkas" userId="d09ed7cb9ca0761c" providerId="LiveId" clId="{85B23325-C9B6-4213-92AD-074C2DACDB8B}" dt="2024-06-30T18:14:40.056" v="419" actId="700"/>
          <ac:spMkLst>
            <pc:docMk/>
            <pc:sldMk cId="1006486141" sldId="259"/>
            <ac:spMk id="6" creationId="{7F70364A-A1B0-E27C-191F-4495121B1953}"/>
          </ac:spMkLst>
        </pc:spChg>
        <pc:spChg chg="add del mod ord">
          <ac:chgData name="Martin Farkas" userId="d09ed7cb9ca0761c" providerId="LiveId" clId="{85B23325-C9B6-4213-92AD-074C2DACDB8B}" dt="2024-06-30T18:03:14.822" v="374"/>
          <ac:spMkLst>
            <pc:docMk/>
            <pc:sldMk cId="1006486141" sldId="259"/>
            <ac:spMk id="7" creationId="{ACCA11C9-B492-9421-B06E-C40FF6AD30A5}"/>
          </ac:spMkLst>
        </pc:spChg>
        <pc:spChg chg="add del mod ord">
          <ac:chgData name="Martin Farkas" userId="d09ed7cb9ca0761c" providerId="LiveId" clId="{85B23325-C9B6-4213-92AD-074C2DACDB8B}" dt="2024-06-30T18:14:40.056" v="419" actId="700"/>
          <ac:spMkLst>
            <pc:docMk/>
            <pc:sldMk cId="1006486141" sldId="259"/>
            <ac:spMk id="8" creationId="{3B040F36-C75F-4C06-B5B3-B6724167FA0E}"/>
          </ac:spMkLst>
        </pc:spChg>
        <pc:spChg chg="add del mod">
          <ac:chgData name="Martin Farkas" userId="d09ed7cb9ca0761c" providerId="LiveId" clId="{85B23325-C9B6-4213-92AD-074C2DACDB8B}" dt="2024-06-30T18:03:16.240" v="375"/>
          <ac:spMkLst>
            <pc:docMk/>
            <pc:sldMk cId="1006486141" sldId="259"/>
            <ac:spMk id="9" creationId="{0FA5F460-4228-0393-2403-FDBDD9C3D6C1}"/>
          </ac:spMkLst>
        </pc:spChg>
        <pc:spChg chg="add del mod">
          <ac:chgData name="Martin Farkas" userId="d09ed7cb9ca0761c" providerId="LiveId" clId="{85B23325-C9B6-4213-92AD-074C2DACDB8B}" dt="2024-06-30T18:03:23.846" v="390"/>
          <ac:spMkLst>
            <pc:docMk/>
            <pc:sldMk cId="1006486141" sldId="259"/>
            <ac:spMk id="10" creationId="{D9B34F96-5890-E21F-B381-F1BAF8D2C4CD}"/>
          </ac:spMkLst>
        </pc:spChg>
        <pc:spChg chg="add mod">
          <ac:chgData name="Martin Farkas" userId="d09ed7cb9ca0761c" providerId="LiveId" clId="{85B23325-C9B6-4213-92AD-074C2DACDB8B}" dt="2024-06-30T18:03:23.833" v="389"/>
          <ac:spMkLst>
            <pc:docMk/>
            <pc:sldMk cId="1006486141" sldId="259"/>
            <ac:spMk id="11" creationId="{7BF3E52C-F29F-6EFF-FB5B-6ACCD977C0FD}"/>
          </ac:spMkLst>
        </pc:spChg>
        <pc:spChg chg="add del mod">
          <ac:chgData name="Martin Farkas" userId="d09ed7cb9ca0761c" providerId="LiveId" clId="{85B23325-C9B6-4213-92AD-074C2DACDB8B}" dt="2024-06-30T18:03:58.251" v="393"/>
          <ac:spMkLst>
            <pc:docMk/>
            <pc:sldMk cId="1006486141" sldId="259"/>
            <ac:spMk id="14" creationId="{C6BEF44F-F5B2-6564-CA29-4AFF935CC8BB}"/>
          </ac:spMkLst>
        </pc:spChg>
        <pc:spChg chg="add del mod">
          <ac:chgData name="Martin Farkas" userId="d09ed7cb9ca0761c" providerId="LiveId" clId="{85B23325-C9B6-4213-92AD-074C2DACDB8B}" dt="2024-06-30T18:05:51.323" v="404" actId="22"/>
          <ac:spMkLst>
            <pc:docMk/>
            <pc:sldMk cId="1006486141" sldId="259"/>
            <ac:spMk id="15" creationId="{2D821F74-0355-0BEE-D77C-A961017BC2D1}"/>
          </ac:spMkLst>
        </pc:spChg>
        <pc:spChg chg="add del mod ord">
          <ac:chgData name="Martin Farkas" userId="d09ed7cb9ca0761c" providerId="LiveId" clId="{85B23325-C9B6-4213-92AD-074C2DACDB8B}" dt="2024-06-30T18:14:40.056" v="419" actId="700"/>
          <ac:spMkLst>
            <pc:docMk/>
            <pc:sldMk cId="1006486141" sldId="259"/>
            <ac:spMk id="24" creationId="{CDF7C519-1564-28FD-9460-A1523A05A1E4}"/>
          </ac:spMkLst>
        </pc:spChg>
        <pc:spChg chg="add mod ord">
          <ac:chgData name="Martin Farkas" userId="d09ed7cb9ca0761c" providerId="LiveId" clId="{85B23325-C9B6-4213-92AD-074C2DACDB8B}" dt="2024-07-01T13:19:20.097" v="4989" actId="20577"/>
          <ac:spMkLst>
            <pc:docMk/>
            <pc:sldMk cId="1006486141" sldId="259"/>
            <ac:spMk id="25" creationId="{6D4919E8-F0AE-2C74-B3D4-FE8BEC1187F7}"/>
          </ac:spMkLst>
        </pc:spChg>
        <pc:picChg chg="add del mod">
          <ac:chgData name="Martin Farkas" userId="d09ed7cb9ca0761c" providerId="LiveId" clId="{85B23325-C9B6-4213-92AD-074C2DACDB8B}" dt="2024-06-30T18:03:32.082" v="392" actId="478"/>
          <ac:picMkLst>
            <pc:docMk/>
            <pc:sldMk cId="1006486141" sldId="259"/>
            <ac:picMk id="12" creationId="{6DE19F5D-16C3-E6A1-7F58-14989CFB2FC9}"/>
          </ac:picMkLst>
        </pc:picChg>
        <pc:picChg chg="add mod">
          <ac:chgData name="Martin Farkas" userId="d09ed7cb9ca0761c" providerId="LiveId" clId="{85B23325-C9B6-4213-92AD-074C2DACDB8B}" dt="2024-06-30T18:05:50.200" v="403" actId="931"/>
          <ac:picMkLst>
            <pc:docMk/>
            <pc:sldMk cId="1006486141" sldId="259"/>
            <ac:picMk id="17" creationId="{CEB6D3A1-4663-601E-7D61-09ED8C3C6C31}"/>
          </ac:picMkLst>
        </pc:picChg>
        <pc:picChg chg="add del">
          <ac:chgData name="Martin Farkas" userId="d09ed7cb9ca0761c" providerId="LiveId" clId="{85B23325-C9B6-4213-92AD-074C2DACDB8B}" dt="2024-06-30T18:05:31.873" v="397" actId="22"/>
          <ac:picMkLst>
            <pc:docMk/>
            <pc:sldMk cId="1006486141" sldId="259"/>
            <ac:picMk id="19" creationId="{3742ABB6-E5B8-0F9D-99EA-C37442122138}"/>
          </ac:picMkLst>
        </pc:picChg>
        <pc:picChg chg="add del mod">
          <ac:chgData name="Martin Farkas" userId="d09ed7cb9ca0761c" providerId="LiveId" clId="{85B23325-C9B6-4213-92AD-074C2DACDB8B}" dt="2024-06-30T18:05:48.663" v="401" actId="22"/>
          <ac:picMkLst>
            <pc:docMk/>
            <pc:sldMk cId="1006486141" sldId="259"/>
            <ac:picMk id="21" creationId="{6F40D793-34BD-15CF-4E55-855B5580337C}"/>
          </ac:picMkLst>
        </pc:picChg>
        <pc:picChg chg="add del mod ord">
          <ac:chgData name="Martin Farkas" userId="d09ed7cb9ca0761c" providerId="LiveId" clId="{85B23325-C9B6-4213-92AD-074C2DACDB8B}" dt="2024-06-30T18:14:02.443" v="418" actId="478"/>
          <ac:picMkLst>
            <pc:docMk/>
            <pc:sldMk cId="1006486141" sldId="259"/>
            <ac:picMk id="23" creationId="{8B8E34B9-D420-CAF7-73A0-F6857768CC65}"/>
          </ac:picMkLst>
        </pc:picChg>
        <pc:picChg chg="add del mod">
          <ac:chgData name="Martin Farkas" userId="d09ed7cb9ca0761c" providerId="LiveId" clId="{85B23325-C9B6-4213-92AD-074C2DACDB8B}" dt="2024-06-30T18:21:15.450" v="657" actId="478"/>
          <ac:picMkLst>
            <pc:docMk/>
            <pc:sldMk cId="1006486141" sldId="259"/>
            <ac:picMk id="27" creationId="{EC201C08-E92A-6024-B90F-A7DAEFC9A69A}"/>
          </ac:picMkLst>
        </pc:picChg>
        <pc:picChg chg="add mod ord">
          <ac:chgData name="Martin Farkas" userId="d09ed7cb9ca0761c" providerId="LiveId" clId="{85B23325-C9B6-4213-92AD-074C2DACDB8B}" dt="2024-06-30T18:22:17.925" v="664"/>
          <ac:picMkLst>
            <pc:docMk/>
            <pc:sldMk cId="1006486141" sldId="259"/>
            <ac:picMk id="29" creationId="{1A24C634-50C3-3AF3-EA82-01BE492B4D7E}"/>
          </ac:picMkLst>
        </pc:picChg>
      </pc:sldChg>
      <pc:sldChg chg="addSp delSp modSp mod modClrScheme chgLayout modNotesTx">
        <pc:chgData name="Martin Farkas" userId="d09ed7cb9ca0761c" providerId="LiveId" clId="{85B23325-C9B6-4213-92AD-074C2DACDB8B}" dt="2024-07-03T10:46:35.893" v="9628" actId="20577"/>
        <pc:sldMkLst>
          <pc:docMk/>
          <pc:sldMk cId="1861595936" sldId="260"/>
        </pc:sldMkLst>
        <pc:spChg chg="del mod ord">
          <ac:chgData name="Martin Farkas" userId="d09ed7cb9ca0761c" providerId="LiveId" clId="{85B23325-C9B6-4213-92AD-074C2DACDB8B}" dt="2024-06-30T18:06:34.265" v="413" actId="22"/>
          <ac:spMkLst>
            <pc:docMk/>
            <pc:sldMk cId="1861595936" sldId="260"/>
            <ac:spMk id="4" creationId="{FBFBCBBD-D7A9-C234-40EC-6C62D4AD1B8F}"/>
          </ac:spMkLst>
        </pc:spChg>
        <pc:spChg chg="mod ord">
          <ac:chgData name="Martin Farkas" userId="d09ed7cb9ca0761c" providerId="LiveId" clId="{85B23325-C9B6-4213-92AD-074C2DACDB8B}" dt="2024-06-30T18:06:09.744" v="406" actId="27636"/>
          <ac:spMkLst>
            <pc:docMk/>
            <pc:sldMk cId="1861595936" sldId="260"/>
            <ac:spMk id="5" creationId="{6AE680EB-9152-B5DD-FBCF-258264DC0BD2}"/>
          </ac:spMkLst>
        </pc:spChg>
        <pc:spChg chg="mod ord">
          <ac:chgData name="Martin Farkas" userId="d09ed7cb9ca0761c" providerId="LiveId" clId="{85B23325-C9B6-4213-92AD-074C2DACDB8B}" dt="2024-06-30T18:06:09.715" v="405" actId="700"/>
          <ac:spMkLst>
            <pc:docMk/>
            <pc:sldMk cId="1861595936" sldId="260"/>
            <ac:spMk id="6" creationId="{83F48A9A-7BAD-ED41-96FB-EC91F5D4A2C6}"/>
          </ac:spMkLst>
        </pc:spChg>
        <pc:spChg chg="add mod ord">
          <ac:chgData name="Martin Farkas" userId="d09ed7cb9ca0761c" providerId="LiveId" clId="{85B23325-C9B6-4213-92AD-074C2DACDB8B}" dt="2024-06-30T21:49:31.731" v="1994" actId="113"/>
          <ac:spMkLst>
            <pc:docMk/>
            <pc:sldMk cId="1861595936" sldId="260"/>
            <ac:spMk id="7" creationId="{77C523E5-40E1-BA4E-5070-AEC6F411983A}"/>
          </ac:spMkLst>
        </pc:spChg>
        <pc:spChg chg="add del mod">
          <ac:chgData name="Martin Farkas" userId="d09ed7cb9ca0761c" providerId="LiveId" clId="{85B23325-C9B6-4213-92AD-074C2DACDB8B}" dt="2024-06-30T18:28:50.990" v="801" actId="22"/>
          <ac:spMkLst>
            <pc:docMk/>
            <pc:sldMk cId="1861595936" sldId="260"/>
            <ac:spMk id="11" creationId="{2C4FD970-1428-E093-0F65-05AD78D435B7}"/>
          </ac:spMkLst>
        </pc:spChg>
        <pc:picChg chg="add del mod ord">
          <ac:chgData name="Martin Farkas" userId="d09ed7cb9ca0761c" providerId="LiveId" clId="{85B23325-C9B6-4213-92AD-074C2DACDB8B}" dt="2024-06-30T18:07:39.425" v="417" actId="478"/>
          <ac:picMkLst>
            <pc:docMk/>
            <pc:sldMk cId="1861595936" sldId="260"/>
            <ac:picMk id="9" creationId="{A296FE6F-7E69-FF8E-1C6D-E14DA25EB2CD}"/>
          </ac:picMkLst>
        </pc:picChg>
        <pc:picChg chg="add mod ord">
          <ac:chgData name="Martin Farkas" userId="d09ed7cb9ca0761c" providerId="LiveId" clId="{85B23325-C9B6-4213-92AD-074C2DACDB8B}" dt="2024-06-30T19:51:29.600" v="914" actId="14100"/>
          <ac:picMkLst>
            <pc:docMk/>
            <pc:sldMk cId="1861595936" sldId="260"/>
            <ac:picMk id="13" creationId="{19CD86BE-9E75-B637-25F8-F6EBB186155D}"/>
          </ac:picMkLst>
        </pc:picChg>
      </pc:sldChg>
      <pc:sldChg chg="modSp mod modNotesTx">
        <pc:chgData name="Martin Farkas" userId="d09ed7cb9ca0761c" providerId="LiveId" clId="{85B23325-C9B6-4213-92AD-074C2DACDB8B}" dt="2024-06-30T21:50:15.961" v="2007" actId="27636"/>
        <pc:sldMkLst>
          <pc:docMk/>
          <pc:sldMk cId="974004058" sldId="261"/>
        </pc:sldMkLst>
        <pc:spChg chg="mod">
          <ac:chgData name="Martin Farkas" userId="d09ed7cb9ca0761c" providerId="LiveId" clId="{85B23325-C9B6-4213-92AD-074C2DACDB8B}" dt="2024-06-30T21:38:23.994" v="1946" actId="20577"/>
          <ac:spMkLst>
            <pc:docMk/>
            <pc:sldMk cId="974004058" sldId="261"/>
            <ac:spMk id="4" creationId="{0C143B60-9A5E-92F0-B5E5-3A3883BF424D}"/>
          </ac:spMkLst>
        </pc:spChg>
        <pc:spChg chg="mod">
          <ac:chgData name="Martin Farkas" userId="d09ed7cb9ca0761c" providerId="LiveId" clId="{85B23325-C9B6-4213-92AD-074C2DACDB8B}" dt="2024-06-30T21:50:15.961" v="2007" actId="27636"/>
          <ac:spMkLst>
            <pc:docMk/>
            <pc:sldMk cId="974004058" sldId="261"/>
            <ac:spMk id="5" creationId="{41497BC4-2AC3-5EFE-D565-501DF9E476FE}"/>
          </ac:spMkLst>
        </pc:spChg>
      </pc:sldChg>
      <pc:sldChg chg="modSp mod">
        <pc:chgData name="Martin Farkas" userId="d09ed7cb9ca0761c" providerId="LiveId" clId="{85B23325-C9B6-4213-92AD-074C2DACDB8B}" dt="2024-07-01T09:13:18.297" v="2436" actId="20577"/>
        <pc:sldMkLst>
          <pc:docMk/>
          <pc:sldMk cId="952632460" sldId="262"/>
        </pc:sldMkLst>
        <pc:spChg chg="mod">
          <ac:chgData name="Martin Farkas" userId="d09ed7cb9ca0761c" providerId="LiveId" clId="{85B23325-C9B6-4213-92AD-074C2DACDB8B}" dt="2024-07-01T09:13:18.297" v="2436" actId="20577"/>
          <ac:spMkLst>
            <pc:docMk/>
            <pc:sldMk cId="952632460" sldId="262"/>
            <ac:spMk id="4" creationId="{EAC3370C-FA4C-24D1-17BD-F1322C647CC0}"/>
          </ac:spMkLst>
        </pc:spChg>
      </pc:sldChg>
      <pc:sldChg chg="modSp mod ord">
        <pc:chgData name="Martin Farkas" userId="d09ed7cb9ca0761c" providerId="LiveId" clId="{85B23325-C9B6-4213-92AD-074C2DACDB8B}" dt="2024-07-01T10:03:05.999" v="3796" actId="20577"/>
        <pc:sldMkLst>
          <pc:docMk/>
          <pc:sldMk cId="3465318349" sldId="263"/>
        </pc:sldMkLst>
        <pc:spChg chg="mod">
          <ac:chgData name="Martin Farkas" userId="d09ed7cb9ca0761c" providerId="LiveId" clId="{85B23325-C9B6-4213-92AD-074C2DACDB8B}" dt="2024-07-01T10:03:05.999" v="3796" actId="20577"/>
          <ac:spMkLst>
            <pc:docMk/>
            <pc:sldMk cId="3465318349" sldId="263"/>
            <ac:spMk id="4" creationId="{08028684-4256-9842-AA7C-0C6A369040E1}"/>
          </ac:spMkLst>
        </pc:spChg>
      </pc:sldChg>
      <pc:sldChg chg="addSp delSp modSp mod ord modNotesTx">
        <pc:chgData name="Martin Farkas" userId="d09ed7cb9ca0761c" providerId="LiveId" clId="{85B23325-C9B6-4213-92AD-074C2DACDB8B}" dt="2024-07-03T10:48:19.617" v="9997" actId="20577"/>
        <pc:sldMkLst>
          <pc:docMk/>
          <pc:sldMk cId="744511757" sldId="264"/>
        </pc:sldMkLst>
        <pc:spChg chg="add del mod">
          <ac:chgData name="Martin Farkas" userId="d09ed7cb9ca0761c" providerId="LiveId" clId="{85B23325-C9B6-4213-92AD-074C2DACDB8B}" dt="2024-06-30T21:32:06.136" v="1663" actId="22"/>
          <ac:spMkLst>
            <pc:docMk/>
            <pc:sldMk cId="744511757" sldId="264"/>
            <ac:spMk id="4" creationId="{D010AB6E-CC87-8870-4955-758801B7E977}"/>
          </ac:spMkLst>
        </pc:spChg>
        <pc:spChg chg="mod">
          <ac:chgData name="Martin Farkas" userId="d09ed7cb9ca0761c" providerId="LiveId" clId="{85B23325-C9B6-4213-92AD-074C2DACDB8B}" dt="2024-06-30T21:33:20.995" v="1684" actId="20577"/>
          <ac:spMkLst>
            <pc:docMk/>
            <pc:sldMk cId="744511757" sldId="264"/>
            <ac:spMk id="5" creationId="{A5F03417-3C0D-5E59-64C3-A04710173A15}"/>
          </ac:spMkLst>
        </pc:spChg>
        <pc:picChg chg="add mod">
          <ac:chgData name="Martin Farkas" userId="d09ed7cb9ca0761c" providerId="LiveId" clId="{85B23325-C9B6-4213-92AD-074C2DACDB8B}" dt="2024-06-30T21:32:05.125" v="1662"/>
          <ac:picMkLst>
            <pc:docMk/>
            <pc:sldMk cId="744511757" sldId="264"/>
            <ac:picMk id="8" creationId="{7392A84A-8CD6-8A3E-599F-9A915A7318C9}"/>
          </ac:picMkLst>
        </pc:picChg>
        <pc:picChg chg="add mod ord">
          <ac:chgData name="Martin Farkas" userId="d09ed7cb9ca0761c" providerId="LiveId" clId="{85B23325-C9B6-4213-92AD-074C2DACDB8B}" dt="2024-06-30T21:32:06.136" v="1663" actId="22"/>
          <ac:picMkLst>
            <pc:docMk/>
            <pc:sldMk cId="744511757" sldId="264"/>
            <ac:picMk id="10" creationId="{5900AF36-5211-0E86-5119-97A12578E616}"/>
          </ac:picMkLst>
        </pc:picChg>
      </pc:sldChg>
      <pc:sldChg chg="addSp delSp modSp mod modClrScheme chgLayout modNotesTx">
        <pc:chgData name="Martin Farkas" userId="d09ed7cb9ca0761c" providerId="LiveId" clId="{85B23325-C9B6-4213-92AD-074C2DACDB8B}" dt="2024-07-03T10:56:48.150" v="10477" actId="20577"/>
        <pc:sldMkLst>
          <pc:docMk/>
          <pc:sldMk cId="1311394164" sldId="265"/>
        </pc:sldMkLst>
        <pc:spChg chg="del mod ord">
          <ac:chgData name="Martin Farkas" userId="d09ed7cb9ca0761c" providerId="LiveId" clId="{85B23325-C9B6-4213-92AD-074C2DACDB8B}" dt="2024-07-01T09:02:30.162" v="2067" actId="700"/>
          <ac:spMkLst>
            <pc:docMk/>
            <pc:sldMk cId="1311394164" sldId="265"/>
            <ac:spMk id="4" creationId="{BD123F30-8A94-9D92-0DE3-06F5C1C5006B}"/>
          </ac:spMkLst>
        </pc:spChg>
        <pc:spChg chg="mod ord">
          <ac:chgData name="Martin Farkas" userId="d09ed7cb9ca0761c" providerId="LiveId" clId="{85B23325-C9B6-4213-92AD-074C2DACDB8B}" dt="2024-07-03T10:51:02.139" v="10000" actId="166"/>
          <ac:spMkLst>
            <pc:docMk/>
            <pc:sldMk cId="1311394164" sldId="265"/>
            <ac:spMk id="5" creationId="{0F64647A-CA0C-A5CB-616B-E5BDBCBE5CB8}"/>
          </ac:spMkLst>
        </pc:spChg>
        <pc:spChg chg="mod ord">
          <ac:chgData name="Martin Farkas" userId="d09ed7cb9ca0761c" providerId="LiveId" clId="{85B23325-C9B6-4213-92AD-074C2DACDB8B}" dt="2024-07-01T09:33:31.233" v="3399" actId="700"/>
          <ac:spMkLst>
            <pc:docMk/>
            <pc:sldMk cId="1311394164" sldId="265"/>
            <ac:spMk id="6" creationId="{D76BD5EF-B1E2-3753-DF8A-5404D33F4DC8}"/>
          </ac:spMkLst>
        </pc:spChg>
        <pc:spChg chg="add del mod ord">
          <ac:chgData name="Martin Farkas" userId="d09ed7cb9ca0761c" providerId="LiveId" clId="{85B23325-C9B6-4213-92AD-074C2DACDB8B}" dt="2024-07-01T09:28:17.049" v="3040" actId="700"/>
          <ac:spMkLst>
            <pc:docMk/>
            <pc:sldMk cId="1311394164" sldId="265"/>
            <ac:spMk id="7" creationId="{62F757EA-9CAE-D136-EC4A-CB8C7E87D393}"/>
          </ac:spMkLst>
        </pc:spChg>
        <pc:spChg chg="add del mod ord">
          <ac:chgData name="Martin Farkas" userId="d09ed7cb9ca0761c" providerId="LiveId" clId="{85B23325-C9B6-4213-92AD-074C2DACDB8B}" dt="2024-07-01T09:34:05.252" v="3416" actId="22"/>
          <ac:spMkLst>
            <pc:docMk/>
            <pc:sldMk cId="1311394164" sldId="265"/>
            <ac:spMk id="8" creationId="{05817F3E-342B-A4C9-2F58-568FEF52C6A6}"/>
          </ac:spMkLst>
        </pc:spChg>
        <pc:spChg chg="add mod ord">
          <ac:chgData name="Martin Farkas" userId="d09ed7cb9ca0761c" providerId="LiveId" clId="{85B23325-C9B6-4213-92AD-074C2DACDB8B}" dt="2024-07-03T10:51:07.304" v="10001" actId="14100"/>
          <ac:spMkLst>
            <pc:docMk/>
            <pc:sldMk cId="1311394164" sldId="265"/>
            <ac:spMk id="13" creationId="{D16CC1C3-768C-B764-ED77-9630B51478BD}"/>
          </ac:spMkLst>
        </pc:spChg>
        <pc:picChg chg="add del mod ord">
          <ac:chgData name="Martin Farkas" userId="d09ed7cb9ca0761c" providerId="LiveId" clId="{85B23325-C9B6-4213-92AD-074C2DACDB8B}" dt="2024-07-01T09:04:22.370" v="2075" actId="22"/>
          <ac:picMkLst>
            <pc:docMk/>
            <pc:sldMk cId="1311394164" sldId="265"/>
            <ac:picMk id="10" creationId="{FACAD866-ADFB-06E1-0E80-F6E4CA401280}"/>
          </ac:picMkLst>
        </pc:picChg>
        <pc:picChg chg="add del mod">
          <ac:chgData name="Martin Farkas" userId="d09ed7cb9ca0761c" providerId="LiveId" clId="{85B23325-C9B6-4213-92AD-074C2DACDB8B}" dt="2024-07-01T09:33:36.036" v="3400" actId="478"/>
          <ac:picMkLst>
            <pc:docMk/>
            <pc:sldMk cId="1311394164" sldId="265"/>
            <ac:picMk id="12" creationId="{A306014F-9C8A-D455-A754-87A73E0CFD29}"/>
          </ac:picMkLst>
        </pc:picChg>
        <pc:picChg chg="add mod ord">
          <ac:chgData name="Martin Farkas" userId="d09ed7cb9ca0761c" providerId="LiveId" clId="{85B23325-C9B6-4213-92AD-074C2DACDB8B}" dt="2024-07-01T09:34:10.980" v="3417" actId="14100"/>
          <ac:picMkLst>
            <pc:docMk/>
            <pc:sldMk cId="1311394164" sldId="265"/>
            <ac:picMk id="15" creationId="{4E7F6E7B-D72D-E1FC-C643-C0A71714C497}"/>
          </ac:picMkLst>
        </pc:picChg>
      </pc:sldChg>
      <pc:sldChg chg="modSp mod">
        <pc:chgData name="Martin Farkas" userId="d09ed7cb9ca0761c" providerId="LiveId" clId="{85B23325-C9B6-4213-92AD-074C2DACDB8B}" dt="2024-07-01T09:47:11.625" v="3769" actId="20577"/>
        <pc:sldMkLst>
          <pc:docMk/>
          <pc:sldMk cId="3726961029" sldId="266"/>
        </pc:sldMkLst>
        <pc:spChg chg="mod">
          <ac:chgData name="Martin Farkas" userId="d09ed7cb9ca0761c" providerId="LiveId" clId="{85B23325-C9B6-4213-92AD-074C2DACDB8B}" dt="2024-07-01T09:47:11.625" v="3769" actId="20577"/>
          <ac:spMkLst>
            <pc:docMk/>
            <pc:sldMk cId="3726961029" sldId="266"/>
            <ac:spMk id="4" creationId="{18D8C440-6FFE-9E08-B74A-EDF17D52C872}"/>
          </ac:spMkLst>
        </pc:spChg>
      </pc:sldChg>
      <pc:sldChg chg="modSp mod">
        <pc:chgData name="Martin Farkas" userId="d09ed7cb9ca0761c" providerId="LiveId" clId="{85B23325-C9B6-4213-92AD-074C2DACDB8B}" dt="2024-07-01T09:20:42.519" v="3039" actId="20577"/>
        <pc:sldMkLst>
          <pc:docMk/>
          <pc:sldMk cId="107052882" sldId="267"/>
        </pc:sldMkLst>
        <pc:spChg chg="mod">
          <ac:chgData name="Martin Farkas" userId="d09ed7cb9ca0761c" providerId="LiveId" clId="{85B23325-C9B6-4213-92AD-074C2DACDB8B}" dt="2024-07-01T09:20:42.519" v="3039" actId="20577"/>
          <ac:spMkLst>
            <pc:docMk/>
            <pc:sldMk cId="107052882" sldId="267"/>
            <ac:spMk id="4" creationId="{3583C737-00B7-1E6D-AA24-DDA8BB22CAF2}"/>
          </ac:spMkLst>
        </pc:spChg>
        <pc:spChg chg="mod">
          <ac:chgData name="Martin Farkas" userId="d09ed7cb9ca0761c" providerId="LiveId" clId="{85B23325-C9B6-4213-92AD-074C2DACDB8B}" dt="2024-07-01T09:17:18.660" v="2765" actId="20577"/>
          <ac:spMkLst>
            <pc:docMk/>
            <pc:sldMk cId="107052882" sldId="267"/>
            <ac:spMk id="5" creationId="{BE78847B-838F-0312-B3E7-ADB52E4F2B50}"/>
          </ac:spMkLst>
        </pc:spChg>
      </pc:sldChg>
      <pc:sldChg chg="addSp delSp modSp mod">
        <pc:chgData name="Martin Farkas" userId="d09ed7cb9ca0761c" providerId="LiveId" clId="{85B23325-C9B6-4213-92AD-074C2DACDB8B}" dt="2024-07-03T10:57:24.064" v="10507" actId="20577"/>
        <pc:sldMkLst>
          <pc:docMk/>
          <pc:sldMk cId="1341323106" sldId="268"/>
        </pc:sldMkLst>
        <pc:spChg chg="del">
          <ac:chgData name="Martin Farkas" userId="d09ed7cb9ca0761c" providerId="LiveId" clId="{85B23325-C9B6-4213-92AD-074C2DACDB8B}" dt="2024-07-01T10:50:03.357" v="4200"/>
          <ac:spMkLst>
            <pc:docMk/>
            <pc:sldMk cId="1341323106" sldId="268"/>
            <ac:spMk id="4" creationId="{0F62ED80-8B21-8C62-B899-05ACBD61FB33}"/>
          </ac:spMkLst>
        </pc:spChg>
        <pc:spChg chg="mod">
          <ac:chgData name="Martin Farkas" userId="d09ed7cb9ca0761c" providerId="LiveId" clId="{85B23325-C9B6-4213-92AD-074C2DACDB8B}" dt="2024-07-03T10:57:24.064" v="10507" actId="20577"/>
          <ac:spMkLst>
            <pc:docMk/>
            <pc:sldMk cId="1341323106" sldId="268"/>
            <ac:spMk id="5" creationId="{F60D2881-DB54-E726-EBFA-A0482DCEBD25}"/>
          </ac:spMkLst>
        </pc:spChg>
        <pc:picChg chg="add mod">
          <ac:chgData name="Martin Farkas" userId="d09ed7cb9ca0761c" providerId="LiveId" clId="{85B23325-C9B6-4213-92AD-074C2DACDB8B}" dt="2024-07-01T10:50:14.673" v="4202" actId="14100"/>
          <ac:picMkLst>
            <pc:docMk/>
            <pc:sldMk cId="1341323106" sldId="268"/>
            <ac:picMk id="8" creationId="{8CA42052-2307-A3EB-A909-1ECD2636C598}"/>
          </ac:picMkLst>
        </pc:picChg>
      </pc:sldChg>
      <pc:sldChg chg="addSp delSp modSp mod">
        <pc:chgData name="Martin Farkas" userId="d09ed7cb9ca0761c" providerId="LiveId" clId="{85B23325-C9B6-4213-92AD-074C2DACDB8B}" dt="2024-07-01T10:09:56.284" v="4199" actId="20577"/>
        <pc:sldMkLst>
          <pc:docMk/>
          <pc:sldMk cId="2519404706" sldId="269"/>
        </pc:sldMkLst>
        <pc:spChg chg="mod">
          <ac:chgData name="Martin Farkas" userId="d09ed7cb9ca0761c" providerId="LiveId" clId="{85B23325-C9B6-4213-92AD-074C2DACDB8B}" dt="2024-07-01T10:09:56.284" v="4199" actId="20577"/>
          <ac:spMkLst>
            <pc:docMk/>
            <pc:sldMk cId="2519404706" sldId="269"/>
            <ac:spMk id="4" creationId="{BBFFA631-C8DA-4C4F-0EE6-51BC27095216}"/>
          </ac:spMkLst>
        </pc:spChg>
        <pc:spChg chg="mod">
          <ac:chgData name="Martin Farkas" userId="d09ed7cb9ca0761c" providerId="LiveId" clId="{85B23325-C9B6-4213-92AD-074C2DACDB8B}" dt="2024-07-01T10:06:40.143" v="3961" actId="20577"/>
          <ac:spMkLst>
            <pc:docMk/>
            <pc:sldMk cId="2519404706" sldId="269"/>
            <ac:spMk id="5" creationId="{9EE92266-0234-18F3-17F7-B1A0B9A82E85}"/>
          </ac:spMkLst>
        </pc:spChg>
        <pc:picChg chg="add del">
          <ac:chgData name="Martin Farkas" userId="d09ed7cb9ca0761c" providerId="LiveId" clId="{85B23325-C9B6-4213-92AD-074C2DACDB8B}" dt="2024-07-01T10:07:13.327" v="3979" actId="22"/>
          <ac:picMkLst>
            <pc:docMk/>
            <pc:sldMk cId="2519404706" sldId="269"/>
            <ac:picMk id="8" creationId="{6D5466F9-F2CD-D324-6963-5DD8E4FDE4FB}"/>
          </ac:picMkLst>
        </pc:picChg>
      </pc:sldChg>
      <pc:sldChg chg="del">
        <pc:chgData name="Martin Farkas" userId="d09ed7cb9ca0761c" providerId="LiveId" clId="{85B23325-C9B6-4213-92AD-074C2DACDB8B}" dt="2024-06-30T17:39:52.249" v="2" actId="47"/>
        <pc:sldMkLst>
          <pc:docMk/>
          <pc:sldMk cId="1700247840" sldId="270"/>
        </pc:sldMkLst>
      </pc:sldChg>
      <pc:sldChg chg="modSp mod">
        <pc:chgData name="Martin Farkas" userId="d09ed7cb9ca0761c" providerId="LiveId" clId="{85B23325-C9B6-4213-92AD-074C2DACDB8B}" dt="2024-07-01T09:10:42.283" v="2433" actId="20577"/>
        <pc:sldMkLst>
          <pc:docMk/>
          <pc:sldMk cId="2254173081" sldId="271"/>
        </pc:sldMkLst>
        <pc:spChg chg="mod">
          <ac:chgData name="Martin Farkas" userId="d09ed7cb9ca0761c" providerId="LiveId" clId="{85B23325-C9B6-4213-92AD-074C2DACDB8B}" dt="2024-07-01T09:10:42.283" v="2433" actId="20577"/>
          <ac:spMkLst>
            <pc:docMk/>
            <pc:sldMk cId="2254173081" sldId="271"/>
            <ac:spMk id="4" creationId="{95B9F966-3B1C-E867-6B9B-B368F54CD6C3}"/>
          </ac:spMkLst>
        </pc:spChg>
      </pc:sldChg>
      <pc:sldChg chg="addSp delSp modSp add mod modShow modNotesTx">
        <pc:chgData name="Martin Farkas" userId="d09ed7cb9ca0761c" providerId="LiveId" clId="{85B23325-C9B6-4213-92AD-074C2DACDB8B}" dt="2024-07-03T08:36:45.650" v="6980" actId="20577"/>
        <pc:sldMkLst>
          <pc:docMk/>
          <pc:sldMk cId="3233246629" sldId="309"/>
        </pc:sldMkLst>
        <pc:spChg chg="mod">
          <ac:chgData name="Martin Farkas" userId="d09ed7cb9ca0761c" providerId="LiveId" clId="{85B23325-C9B6-4213-92AD-074C2DACDB8B}" dt="2024-06-30T17:48:20.633" v="245" actId="114"/>
          <ac:spMkLst>
            <pc:docMk/>
            <pc:sldMk cId="3233246629" sldId="309"/>
            <ac:spMk id="4" creationId="{4F2FE6A3-1509-D013-C6B2-9B79771498AC}"/>
          </ac:spMkLst>
        </pc:spChg>
        <pc:spChg chg="del">
          <ac:chgData name="Martin Farkas" userId="d09ed7cb9ca0761c" providerId="LiveId" clId="{85B23325-C9B6-4213-92AD-074C2DACDB8B}" dt="2024-06-30T17:55:17.106" v="326" actId="478"/>
          <ac:spMkLst>
            <pc:docMk/>
            <pc:sldMk cId="3233246629" sldId="309"/>
            <ac:spMk id="7" creationId="{F88A70E8-7E3C-CEC6-696C-ED4164F48C77}"/>
          </ac:spMkLst>
        </pc:spChg>
        <pc:spChg chg="del mod">
          <ac:chgData name="Martin Farkas" userId="d09ed7cb9ca0761c" providerId="LiveId" clId="{85B23325-C9B6-4213-92AD-074C2DACDB8B}" dt="2024-06-30T17:55:22.158" v="327" actId="478"/>
          <ac:spMkLst>
            <pc:docMk/>
            <pc:sldMk cId="3233246629" sldId="309"/>
            <ac:spMk id="9" creationId="{A85C88D3-08AA-71FA-A9B0-59F7A839ED7C}"/>
          </ac:spMkLst>
        </pc:spChg>
        <pc:spChg chg="add mod">
          <ac:chgData name="Martin Farkas" userId="d09ed7cb9ca0761c" providerId="LiveId" clId="{85B23325-C9B6-4213-92AD-074C2DACDB8B}" dt="2024-07-01T13:29:00.575" v="5646" actId="20577"/>
          <ac:spMkLst>
            <pc:docMk/>
            <pc:sldMk cId="3233246629" sldId="309"/>
            <ac:spMk id="11" creationId="{EC275A3C-1C47-4021-BB31-65DECB613BB3}"/>
          </ac:spMkLst>
        </pc:spChg>
      </pc:sldChg>
      <pc:sldChg chg="modSp new del mod ord">
        <pc:chgData name="Martin Farkas" userId="d09ed7cb9ca0761c" providerId="LiveId" clId="{85B23325-C9B6-4213-92AD-074C2DACDB8B}" dt="2024-06-30T20:04:43.250" v="1224" actId="47"/>
        <pc:sldMkLst>
          <pc:docMk/>
          <pc:sldMk cId="63842310" sldId="310"/>
        </pc:sldMkLst>
        <pc:spChg chg="mod">
          <ac:chgData name="Martin Farkas" userId="d09ed7cb9ca0761c" providerId="LiveId" clId="{85B23325-C9B6-4213-92AD-074C2DACDB8B}" dt="2024-06-30T19:52:23.325" v="947" actId="20577"/>
          <ac:spMkLst>
            <pc:docMk/>
            <pc:sldMk cId="63842310" sldId="310"/>
            <ac:spMk id="4" creationId="{758EFDB9-6420-9252-CD58-B63E7B30FB45}"/>
          </ac:spMkLst>
        </pc:spChg>
      </pc:sldChg>
      <pc:sldChg chg="addSp delSp modSp add mod modNotesTx">
        <pc:chgData name="Martin Farkas" userId="d09ed7cb9ca0761c" providerId="LiveId" clId="{85B23325-C9B6-4213-92AD-074C2DACDB8B}" dt="2024-06-30T20:07:34.358" v="1291" actId="1076"/>
        <pc:sldMkLst>
          <pc:docMk/>
          <pc:sldMk cId="1684893929" sldId="311"/>
        </pc:sldMkLst>
        <pc:spChg chg="mod">
          <ac:chgData name="Martin Farkas" userId="d09ed7cb9ca0761c" providerId="LiveId" clId="{85B23325-C9B6-4213-92AD-074C2DACDB8B}" dt="2024-06-30T19:58:44.216" v="996" actId="20577"/>
          <ac:spMkLst>
            <pc:docMk/>
            <pc:sldMk cId="1684893929" sldId="311"/>
            <ac:spMk id="5" creationId="{3FAD2956-EF95-4485-AE87-0A77D85F4354}"/>
          </ac:spMkLst>
        </pc:spChg>
        <pc:spChg chg="mod">
          <ac:chgData name="Martin Farkas" userId="d09ed7cb9ca0761c" providerId="LiveId" clId="{85B23325-C9B6-4213-92AD-074C2DACDB8B}" dt="2024-06-30T20:07:27.051" v="1290" actId="20577"/>
          <ac:spMkLst>
            <pc:docMk/>
            <pc:sldMk cId="1684893929" sldId="311"/>
            <ac:spMk id="25" creationId="{6D4919E8-F0AE-2C74-B3D4-FE8BEC1187F7}"/>
          </ac:spMkLst>
        </pc:spChg>
        <pc:picChg chg="add del">
          <ac:chgData name="Martin Farkas" userId="d09ed7cb9ca0761c" providerId="LiveId" clId="{85B23325-C9B6-4213-92AD-074C2DACDB8B}" dt="2024-06-30T19:58:05.978" v="980" actId="478"/>
          <ac:picMkLst>
            <pc:docMk/>
            <pc:sldMk cId="1684893929" sldId="311"/>
            <ac:picMk id="3" creationId="{644097E9-B857-EF64-F676-86840FC2E192}"/>
          </ac:picMkLst>
        </pc:picChg>
        <pc:picChg chg="add">
          <ac:chgData name="Martin Farkas" userId="d09ed7cb9ca0761c" providerId="LiveId" clId="{85B23325-C9B6-4213-92AD-074C2DACDB8B}" dt="2024-06-30T19:58:22.145" v="981"/>
          <ac:picMkLst>
            <pc:docMk/>
            <pc:sldMk cId="1684893929" sldId="311"/>
            <ac:picMk id="4" creationId="{943EB4FE-E31A-46E6-1D22-FE240DEAC50A}"/>
          </ac:picMkLst>
        </pc:picChg>
        <pc:picChg chg="mod">
          <ac:chgData name="Martin Farkas" userId="d09ed7cb9ca0761c" providerId="LiveId" clId="{85B23325-C9B6-4213-92AD-074C2DACDB8B}" dt="2024-06-30T20:07:34.358" v="1291" actId="1076"/>
          <ac:picMkLst>
            <pc:docMk/>
            <pc:sldMk cId="1684893929" sldId="311"/>
            <ac:picMk id="29" creationId="{1A24C634-50C3-3AF3-EA82-01BE492B4D7E}"/>
          </ac:picMkLst>
        </pc:picChg>
      </pc:sldChg>
      <pc:sldChg chg="addSp delSp modSp new mod ord modNotesTx">
        <pc:chgData name="Martin Farkas" userId="d09ed7cb9ca0761c" providerId="LiveId" clId="{85B23325-C9B6-4213-92AD-074C2DACDB8B}" dt="2024-07-03T10:56:16.985" v="10443" actId="20577"/>
        <pc:sldMkLst>
          <pc:docMk/>
          <pc:sldMk cId="2714198026" sldId="312"/>
        </pc:sldMkLst>
        <pc:spChg chg="del">
          <ac:chgData name="Martin Farkas" userId="d09ed7cb9ca0761c" providerId="LiveId" clId="{85B23325-C9B6-4213-92AD-074C2DACDB8B}" dt="2024-07-01T09:04:50.282" v="2109" actId="22"/>
          <ac:spMkLst>
            <pc:docMk/>
            <pc:sldMk cId="2714198026" sldId="312"/>
            <ac:spMk id="3" creationId="{718FD8C5-96C2-F520-94E6-08B34640AADB}"/>
          </ac:spMkLst>
        </pc:spChg>
        <pc:spChg chg="mod">
          <ac:chgData name="Martin Farkas" userId="d09ed7cb9ca0761c" providerId="LiveId" clId="{85B23325-C9B6-4213-92AD-074C2DACDB8B}" dt="2024-07-01T09:04:48.910" v="2108" actId="20577"/>
          <ac:spMkLst>
            <pc:docMk/>
            <pc:sldMk cId="2714198026" sldId="312"/>
            <ac:spMk id="4" creationId="{CC658D41-06EC-19D1-FF45-099A903EC24C}"/>
          </ac:spMkLst>
        </pc:spChg>
        <pc:picChg chg="add mod ord">
          <ac:chgData name="Martin Farkas" userId="d09ed7cb9ca0761c" providerId="LiveId" clId="{85B23325-C9B6-4213-92AD-074C2DACDB8B}" dt="2024-07-01T09:04:50.282" v="2109" actId="22"/>
          <ac:picMkLst>
            <pc:docMk/>
            <pc:sldMk cId="2714198026" sldId="312"/>
            <ac:picMk id="6" creationId="{61275FD3-A7AF-EA81-B455-98144D988422}"/>
          </ac:picMkLst>
        </pc:picChg>
      </pc:sldChg>
      <pc:sldChg chg="modSp mod modNotesTx">
        <pc:chgData name="Martin Farkas" userId="d09ed7cb9ca0761c" providerId="LiveId" clId="{85B23325-C9B6-4213-92AD-074C2DACDB8B}" dt="2024-07-03T09:15:46.683" v="9572" actId="20577"/>
        <pc:sldMkLst>
          <pc:docMk/>
          <pc:sldMk cId="198536272" sldId="313"/>
        </pc:sldMkLst>
        <pc:spChg chg="mod">
          <ac:chgData name="Martin Farkas" userId="d09ed7cb9ca0761c" providerId="LiveId" clId="{85B23325-C9B6-4213-92AD-074C2DACDB8B}" dt="2024-07-03T09:15:46.683" v="9572" actId="20577"/>
          <ac:spMkLst>
            <pc:docMk/>
            <pc:sldMk cId="198536272" sldId="313"/>
            <ac:spMk id="3" creationId="{A73B41B6-E9F9-B975-5236-5C241EDEFB62}"/>
          </ac:spMkLst>
        </pc:spChg>
      </pc:sldChg>
      <pc:sldChg chg="modSp modNotesTx">
        <pc:chgData name="Martin Farkas" userId="d09ed7cb9ca0761c" providerId="LiveId" clId="{85B23325-C9B6-4213-92AD-074C2DACDB8B}" dt="2024-07-03T09:15:10.682" v="9556" actId="20577"/>
        <pc:sldMkLst>
          <pc:docMk/>
          <pc:sldMk cId="2771860476" sldId="315"/>
        </pc:sldMkLst>
        <pc:graphicFrameChg chg="mod">
          <ac:chgData name="Martin Farkas" userId="d09ed7cb9ca0761c" providerId="LiveId" clId="{85B23325-C9B6-4213-92AD-074C2DACDB8B}" dt="2024-07-03T08:56:28.065" v="7626" actId="20577"/>
          <ac:graphicFrameMkLst>
            <pc:docMk/>
            <pc:sldMk cId="2771860476" sldId="315"/>
            <ac:graphicFrameMk id="15" creationId="{C9AE85E3-D007-7DD4-DBDA-180AEF191624}"/>
          </ac:graphicFrameMkLst>
        </pc:graphicFrameChg>
      </pc:sldChg>
      <pc:sldChg chg="modSp">
        <pc:chgData name="Martin Farkas" userId="d09ed7cb9ca0761c" providerId="LiveId" clId="{85B23325-C9B6-4213-92AD-074C2DACDB8B}" dt="2024-07-03T10:54:08.568" v="10292" actId="20577"/>
        <pc:sldMkLst>
          <pc:docMk/>
          <pc:sldMk cId="1285544532" sldId="316"/>
        </pc:sldMkLst>
        <pc:graphicFrameChg chg="mod">
          <ac:chgData name="Martin Farkas" userId="d09ed7cb9ca0761c" providerId="LiveId" clId="{85B23325-C9B6-4213-92AD-074C2DACDB8B}" dt="2024-07-03T10:54:08.568" v="10292" actId="20577"/>
          <ac:graphicFrameMkLst>
            <pc:docMk/>
            <pc:sldMk cId="1285544532" sldId="316"/>
            <ac:graphicFrameMk id="2" creationId="{CA923004-D0CB-9660-4FFE-6C28F30B7157}"/>
          </ac:graphicFrameMkLst>
        </pc:graphicFrameChg>
      </pc:sldChg>
      <pc:sldChg chg="addSp delSp modSp mod modNotesTx">
        <pc:chgData name="Martin Farkas" userId="d09ed7cb9ca0761c" providerId="LiveId" clId="{85B23325-C9B6-4213-92AD-074C2DACDB8B}" dt="2024-07-03T11:03:14.118" v="10614" actId="571"/>
        <pc:sldMkLst>
          <pc:docMk/>
          <pc:sldMk cId="2000715247" sldId="317"/>
        </pc:sldMkLst>
        <pc:spChg chg="add mod">
          <ac:chgData name="Martin Farkas" userId="d09ed7cb9ca0761c" providerId="LiveId" clId="{85B23325-C9B6-4213-92AD-074C2DACDB8B}" dt="2024-07-03T11:01:21.175" v="10541" actId="122"/>
          <ac:spMkLst>
            <pc:docMk/>
            <pc:sldMk cId="2000715247" sldId="317"/>
            <ac:spMk id="6" creationId="{FFFD25A9-E24F-01EB-3DCB-99D869BA136F}"/>
          </ac:spMkLst>
        </pc:spChg>
        <pc:spChg chg="add mod">
          <ac:chgData name="Martin Farkas" userId="d09ed7cb9ca0761c" providerId="LiveId" clId="{85B23325-C9B6-4213-92AD-074C2DACDB8B}" dt="2024-07-03T11:01:56.808" v="10542" actId="11529"/>
          <ac:spMkLst>
            <pc:docMk/>
            <pc:sldMk cId="2000715247" sldId="317"/>
            <ac:spMk id="8" creationId="{E22A5F84-1D52-07E2-5D99-50D55C6AACA8}"/>
          </ac:spMkLst>
        </pc:spChg>
        <pc:spChg chg="mod">
          <ac:chgData name="Martin Farkas" userId="d09ed7cb9ca0761c" providerId="LiveId" clId="{85B23325-C9B6-4213-92AD-074C2DACDB8B}" dt="2024-07-03T08:23:36.234" v="6187" actId="1076"/>
          <ac:spMkLst>
            <pc:docMk/>
            <pc:sldMk cId="2000715247" sldId="317"/>
            <ac:spMk id="10" creationId="{BB4E522D-22E9-4F4D-F274-C274D21DBFAA}"/>
          </ac:spMkLst>
        </pc:spChg>
        <pc:spChg chg="mod">
          <ac:chgData name="Martin Farkas" userId="d09ed7cb9ca0761c" providerId="LiveId" clId="{85B23325-C9B6-4213-92AD-074C2DACDB8B}" dt="2024-07-03T08:23:36.234" v="6187" actId="1076"/>
          <ac:spMkLst>
            <pc:docMk/>
            <pc:sldMk cId="2000715247" sldId="317"/>
            <ac:spMk id="11" creationId="{6101C9C3-B537-4B45-AF1C-B4FBFAD93904}"/>
          </ac:spMkLst>
        </pc:spChg>
        <pc:spChg chg="add mod topLvl">
          <ac:chgData name="Martin Farkas" userId="d09ed7cb9ca0761c" providerId="LiveId" clId="{85B23325-C9B6-4213-92AD-074C2DACDB8B}" dt="2024-07-03T11:03:05.689" v="10613" actId="1076"/>
          <ac:spMkLst>
            <pc:docMk/>
            <pc:sldMk cId="2000715247" sldId="317"/>
            <ac:spMk id="14" creationId="{3A80FD58-D660-9A20-B706-81421CE3833D}"/>
          </ac:spMkLst>
        </pc:spChg>
        <pc:spChg chg="add del mod topLvl">
          <ac:chgData name="Martin Farkas" userId="d09ed7cb9ca0761c" providerId="LiveId" clId="{85B23325-C9B6-4213-92AD-074C2DACDB8B}" dt="2024-07-03T11:02:31.702" v="10606" actId="478"/>
          <ac:spMkLst>
            <pc:docMk/>
            <pc:sldMk cId="2000715247" sldId="317"/>
            <ac:spMk id="15" creationId="{ABCCA2AC-5FB5-65BE-5B3A-60429532A0D3}"/>
          </ac:spMkLst>
        </pc:spChg>
        <pc:spChg chg="add mod">
          <ac:chgData name="Martin Farkas" userId="d09ed7cb9ca0761c" providerId="LiveId" clId="{85B23325-C9B6-4213-92AD-074C2DACDB8B}" dt="2024-07-03T11:03:14.118" v="10614" actId="571"/>
          <ac:spMkLst>
            <pc:docMk/>
            <pc:sldMk cId="2000715247" sldId="317"/>
            <ac:spMk id="16" creationId="{A6F0329F-E987-79C1-DE1D-250EB42F0A60}"/>
          </ac:spMkLst>
        </pc:spChg>
        <pc:grpChg chg="add del mod">
          <ac:chgData name="Martin Farkas" userId="d09ed7cb9ca0761c" providerId="LiveId" clId="{85B23325-C9B6-4213-92AD-074C2DACDB8B}" dt="2024-07-03T11:02:31.702" v="10606" actId="478"/>
          <ac:grpSpMkLst>
            <pc:docMk/>
            <pc:sldMk cId="2000715247" sldId="317"/>
            <ac:grpSpMk id="13" creationId="{05A92932-DF61-0F8F-4FBE-329A18156CA5}"/>
          </ac:grpSpMkLst>
        </pc:grpChg>
        <pc:graphicFrameChg chg="mod">
          <ac:chgData name="Martin Farkas" userId="d09ed7cb9ca0761c" providerId="LiveId" clId="{85B23325-C9B6-4213-92AD-074C2DACDB8B}" dt="2024-07-03T11:02:00.462" v="10543"/>
          <ac:graphicFrameMkLst>
            <pc:docMk/>
            <pc:sldMk cId="2000715247" sldId="317"/>
            <ac:graphicFrameMk id="2" creationId="{A7197788-1C06-CA12-EF45-AB7D9A5E8CE1}"/>
          </ac:graphicFrameMkLst>
        </pc:graphicFrameChg>
        <pc:picChg chg="add mod">
          <ac:chgData name="Martin Farkas" userId="d09ed7cb9ca0761c" providerId="LiveId" clId="{85B23325-C9B6-4213-92AD-074C2DACDB8B}" dt="2024-07-03T11:00:59.363" v="10535" actId="1076"/>
          <ac:picMkLst>
            <pc:docMk/>
            <pc:sldMk cId="2000715247" sldId="317"/>
            <ac:picMk id="4" creationId="{018054B7-F744-2649-53C4-DC408D86FE51}"/>
          </ac:picMkLst>
        </pc:picChg>
      </pc:sldChg>
      <pc:sldChg chg="addSp delSp modSp add mod ord">
        <pc:chgData name="Martin Farkas" userId="d09ed7cb9ca0761c" providerId="LiveId" clId="{85B23325-C9B6-4213-92AD-074C2DACDB8B}" dt="2024-07-03T10:59:37.220" v="10532" actId="14100"/>
        <pc:sldMkLst>
          <pc:docMk/>
          <pc:sldMk cId="166498986" sldId="318"/>
        </pc:sldMkLst>
        <pc:spChg chg="add del mod">
          <ac:chgData name="Martin Farkas" userId="d09ed7cb9ca0761c" providerId="LiveId" clId="{85B23325-C9B6-4213-92AD-074C2DACDB8B}" dt="2024-07-03T10:57:54.947" v="10509"/>
          <ac:spMkLst>
            <pc:docMk/>
            <pc:sldMk cId="166498986" sldId="318"/>
            <ac:spMk id="3" creationId="{AE4BCD2D-34A9-A823-2A5D-981A73D3113D}"/>
          </ac:spMkLst>
        </pc:spChg>
        <pc:spChg chg="mod">
          <ac:chgData name="Martin Farkas" userId="d09ed7cb9ca0761c" providerId="LiveId" clId="{85B23325-C9B6-4213-92AD-074C2DACDB8B}" dt="2024-07-03T10:58:11.623" v="10529" actId="27636"/>
          <ac:spMkLst>
            <pc:docMk/>
            <pc:sldMk cId="166498986" sldId="318"/>
            <ac:spMk id="5" creationId="{F60D2881-DB54-E726-EBFA-A0482DCEBD25}"/>
          </ac:spMkLst>
        </pc:spChg>
        <pc:spChg chg="add del mod">
          <ac:chgData name="Martin Farkas" userId="d09ed7cb9ca0761c" providerId="LiveId" clId="{85B23325-C9B6-4213-92AD-074C2DACDB8B}" dt="2024-07-03T10:59:34.249" v="10531"/>
          <ac:spMkLst>
            <pc:docMk/>
            <pc:sldMk cId="166498986" sldId="318"/>
            <ac:spMk id="8" creationId="{E837FF77-30BA-7202-B32A-21674FB1A50D}"/>
          </ac:spMkLst>
        </pc:spChg>
        <pc:picChg chg="add del mod">
          <ac:chgData name="Martin Farkas" userId="d09ed7cb9ca0761c" providerId="LiveId" clId="{85B23325-C9B6-4213-92AD-074C2DACDB8B}" dt="2024-07-03T10:59:29.549" v="10530" actId="478"/>
          <ac:picMkLst>
            <pc:docMk/>
            <pc:sldMk cId="166498986" sldId="318"/>
            <ac:picMk id="6" creationId="{EE7AB2B2-762D-A0BB-EFB2-FA961D9527F0}"/>
          </ac:picMkLst>
        </pc:picChg>
        <pc:picChg chg="add mod">
          <ac:chgData name="Martin Farkas" userId="d09ed7cb9ca0761c" providerId="LiveId" clId="{85B23325-C9B6-4213-92AD-074C2DACDB8B}" dt="2024-07-03T10:59:37.220" v="10532" actId="14100"/>
          <ac:picMkLst>
            <pc:docMk/>
            <pc:sldMk cId="166498986" sldId="318"/>
            <ac:picMk id="10" creationId="{852A228C-CA0D-B988-11D1-39449861357F}"/>
          </ac:picMkLst>
        </pc:picChg>
        <pc:picChg chg="del">
          <ac:chgData name="Martin Farkas" userId="d09ed7cb9ca0761c" providerId="LiveId" clId="{85B23325-C9B6-4213-92AD-074C2DACDB8B}" dt="2024-07-03T10:57:28.301" v="10508" actId="478"/>
          <ac:picMkLst>
            <pc:docMk/>
            <pc:sldMk cId="166498986" sldId="318"/>
            <ac:picMk id="20" creationId="{E7F349C3-FE15-878C-EA30-5B515F0264EA}"/>
          </ac:picMkLst>
        </pc:picChg>
      </pc:sldChg>
      <pc:sldMasterChg chg="addSp delSp modSp mod modSldLayout">
        <pc:chgData name="Martin Farkas" userId="d09ed7cb9ca0761c" providerId="LiveId" clId="{85B23325-C9B6-4213-92AD-074C2DACDB8B}" dt="2024-06-30T17:56:24.439" v="337" actId="478"/>
        <pc:sldMasterMkLst>
          <pc:docMk/>
          <pc:sldMasterMk cId="946519499" sldId="2147483648"/>
        </pc:sldMasterMkLst>
        <pc:spChg chg="add mod">
          <ac:chgData name="Martin Farkas" userId="d09ed7cb9ca0761c" providerId="LiveId" clId="{85B23325-C9B6-4213-92AD-074C2DACDB8B}" dt="2024-06-30T17:51:49.816" v="316" actId="14100"/>
          <ac:spMkLst>
            <pc:docMk/>
            <pc:sldMasterMk cId="946519499" sldId="2147483648"/>
            <ac:spMk id="4" creationId="{4CABDFFC-8767-164A-3594-57B729B0DF77}"/>
          </ac:spMkLst>
        </pc:spChg>
        <pc:spChg chg="add del mod">
          <ac:chgData name="Martin Farkas" userId="d09ed7cb9ca0761c" providerId="LiveId" clId="{85B23325-C9B6-4213-92AD-074C2DACDB8B}" dt="2024-06-30T17:51:14.219" v="307" actId="478"/>
          <ac:spMkLst>
            <pc:docMk/>
            <pc:sldMasterMk cId="946519499" sldId="2147483648"/>
            <ac:spMk id="16" creationId="{00000000-0000-0000-0000-000000000000}"/>
          </ac:spMkLst>
        </pc:spChg>
        <pc:spChg chg="del mod">
          <ac:chgData name="Martin Farkas" userId="d09ed7cb9ca0761c" providerId="LiveId" clId="{85B23325-C9B6-4213-92AD-074C2DACDB8B}" dt="2024-06-30T17:51:16.065" v="308" actId="478"/>
          <ac:spMkLst>
            <pc:docMk/>
            <pc:sldMasterMk cId="946519499" sldId="2147483648"/>
            <ac:spMk id="23" creationId="{00000000-0000-0000-0000-000000000000}"/>
          </ac:spMkLst>
        </pc:spChg>
        <pc:sldLayoutChg chg="delSp modSp mod">
          <pc:chgData name="Martin Farkas" userId="d09ed7cb9ca0761c" providerId="LiveId" clId="{85B23325-C9B6-4213-92AD-074C2DACDB8B}" dt="2024-06-30T17:52:24.538" v="321" actId="478"/>
          <pc:sldLayoutMkLst>
            <pc:docMk/>
            <pc:sldMasterMk cId="946519499" sldId="2147483648"/>
            <pc:sldLayoutMk cId="157252364" sldId="2147483650"/>
          </pc:sldLayoutMkLst>
          <pc:spChg chg="del mod">
            <ac:chgData name="Martin Farkas" userId="d09ed7cb9ca0761c" providerId="LiveId" clId="{85B23325-C9B6-4213-92AD-074C2DACDB8B}" dt="2024-06-30T17:52:24.538" v="321" actId="478"/>
            <ac:spMkLst>
              <pc:docMk/>
              <pc:sldMasterMk cId="946519499" sldId="2147483648"/>
              <pc:sldLayoutMk cId="157252364" sldId="2147483650"/>
              <ac:spMk id="32" creationId="{00000000-0000-0000-0000-000000000000}"/>
            </ac:spMkLst>
          </pc:spChg>
        </pc:sldLayoutChg>
        <pc:sldLayoutChg chg="delSp mod">
          <pc:chgData name="Martin Farkas" userId="d09ed7cb9ca0761c" providerId="LiveId" clId="{85B23325-C9B6-4213-92AD-074C2DACDB8B}" dt="2024-06-30T17:52:12.491" v="317" actId="478"/>
          <pc:sldLayoutMkLst>
            <pc:docMk/>
            <pc:sldMasterMk cId="946519499" sldId="2147483648"/>
            <pc:sldLayoutMk cId="3213330545" sldId="2147483651"/>
          </pc:sldLayoutMkLst>
          <pc:spChg chg="del">
            <ac:chgData name="Martin Farkas" userId="d09ed7cb9ca0761c" providerId="LiveId" clId="{85B23325-C9B6-4213-92AD-074C2DACDB8B}" dt="2024-06-30T17:52:12.491" v="317" actId="478"/>
            <ac:spMkLst>
              <pc:docMk/>
              <pc:sldMasterMk cId="946519499" sldId="2147483648"/>
              <pc:sldLayoutMk cId="3213330545" sldId="2147483651"/>
              <ac:spMk id="7" creationId="{00000000-0000-0000-0000-000000000000}"/>
            </ac:spMkLst>
          </pc:spChg>
        </pc:sldLayoutChg>
        <pc:sldLayoutChg chg="delSp modSp mod">
          <pc:chgData name="Martin Farkas" userId="d09ed7cb9ca0761c" providerId="LiveId" clId="{85B23325-C9B6-4213-92AD-074C2DACDB8B}" dt="2024-06-30T17:52:36.730" v="324" actId="478"/>
          <pc:sldLayoutMkLst>
            <pc:docMk/>
            <pc:sldMasterMk cId="946519499" sldId="2147483648"/>
            <pc:sldLayoutMk cId="2513483185" sldId="2147483652"/>
          </pc:sldLayoutMkLst>
          <pc:spChg chg="del">
            <ac:chgData name="Martin Farkas" userId="d09ed7cb9ca0761c" providerId="LiveId" clId="{85B23325-C9B6-4213-92AD-074C2DACDB8B}" dt="2024-06-30T17:52:36.730" v="324" actId="478"/>
            <ac:spMkLst>
              <pc:docMk/>
              <pc:sldMasterMk cId="946519499" sldId="2147483648"/>
              <pc:sldLayoutMk cId="2513483185" sldId="2147483652"/>
              <ac:spMk id="5" creationId="{00000000-0000-0000-0000-000000000000}"/>
            </ac:spMkLst>
          </pc:spChg>
          <pc:spChg chg="del mod">
            <ac:chgData name="Martin Farkas" userId="d09ed7cb9ca0761c" providerId="LiveId" clId="{85B23325-C9B6-4213-92AD-074C2DACDB8B}" dt="2024-06-30T17:52:34.430" v="323" actId="478"/>
            <ac:spMkLst>
              <pc:docMk/>
              <pc:sldMasterMk cId="946519499" sldId="2147483648"/>
              <pc:sldLayoutMk cId="2513483185" sldId="2147483652"/>
              <ac:spMk id="6" creationId="{00000000-0000-0000-0000-000000000000}"/>
            </ac:spMkLst>
          </pc:spChg>
        </pc:sldLayoutChg>
        <pc:sldLayoutChg chg="delSp mod">
          <pc:chgData name="Martin Farkas" userId="d09ed7cb9ca0761c" providerId="LiveId" clId="{85B23325-C9B6-4213-92AD-074C2DACDB8B}" dt="2024-06-30T17:55:53.210" v="329" actId="478"/>
          <pc:sldLayoutMkLst>
            <pc:docMk/>
            <pc:sldMasterMk cId="946519499" sldId="2147483648"/>
            <pc:sldLayoutMk cId="1768710773" sldId="2147483653"/>
          </pc:sldLayoutMkLst>
          <pc:spChg chg="del">
            <ac:chgData name="Martin Farkas" userId="d09ed7cb9ca0761c" providerId="LiveId" clId="{85B23325-C9B6-4213-92AD-074C2DACDB8B}" dt="2024-06-30T17:55:50.427" v="328" actId="478"/>
            <ac:spMkLst>
              <pc:docMk/>
              <pc:sldMasterMk cId="946519499" sldId="2147483648"/>
              <pc:sldLayoutMk cId="1768710773" sldId="2147483653"/>
              <ac:spMk id="7" creationId="{00000000-0000-0000-0000-000000000000}"/>
            </ac:spMkLst>
          </pc:spChg>
          <pc:spChg chg="del">
            <ac:chgData name="Martin Farkas" userId="d09ed7cb9ca0761c" providerId="LiveId" clId="{85B23325-C9B6-4213-92AD-074C2DACDB8B}" dt="2024-06-30T17:55:53.210" v="329" actId="478"/>
            <ac:spMkLst>
              <pc:docMk/>
              <pc:sldMasterMk cId="946519499" sldId="2147483648"/>
              <pc:sldLayoutMk cId="1768710773" sldId="2147483653"/>
              <ac:spMk id="8" creationId="{00000000-0000-0000-0000-000000000000}"/>
            </ac:spMkLst>
          </pc:spChg>
        </pc:sldLayoutChg>
        <pc:sldLayoutChg chg="delSp mod">
          <pc:chgData name="Martin Farkas" userId="d09ed7cb9ca0761c" providerId="LiveId" clId="{85B23325-C9B6-4213-92AD-074C2DACDB8B}" dt="2024-06-30T17:56:04.255" v="331" actId="478"/>
          <pc:sldLayoutMkLst>
            <pc:docMk/>
            <pc:sldMasterMk cId="946519499" sldId="2147483648"/>
            <pc:sldLayoutMk cId="1549585747" sldId="2147483654"/>
          </pc:sldLayoutMkLst>
          <pc:spChg chg="del">
            <ac:chgData name="Martin Farkas" userId="d09ed7cb9ca0761c" providerId="LiveId" clId="{85B23325-C9B6-4213-92AD-074C2DACDB8B}" dt="2024-06-30T17:56:02.456" v="330" actId="478"/>
            <ac:spMkLst>
              <pc:docMk/>
              <pc:sldMasterMk cId="946519499" sldId="2147483648"/>
              <pc:sldLayoutMk cId="1549585747" sldId="2147483654"/>
              <ac:spMk id="3" creationId="{00000000-0000-0000-0000-000000000000}"/>
            </ac:spMkLst>
          </pc:spChg>
          <pc:spChg chg="del">
            <ac:chgData name="Martin Farkas" userId="d09ed7cb9ca0761c" providerId="LiveId" clId="{85B23325-C9B6-4213-92AD-074C2DACDB8B}" dt="2024-06-30T17:56:04.255" v="331" actId="478"/>
            <ac:spMkLst>
              <pc:docMk/>
              <pc:sldMasterMk cId="946519499" sldId="2147483648"/>
              <pc:sldLayoutMk cId="1549585747" sldId="2147483654"/>
              <ac:spMk id="4" creationId="{00000000-0000-0000-0000-000000000000}"/>
            </ac:spMkLst>
          </pc:spChg>
        </pc:sldLayoutChg>
        <pc:sldLayoutChg chg="delSp mod">
          <pc:chgData name="Martin Farkas" userId="d09ed7cb9ca0761c" providerId="LiveId" clId="{85B23325-C9B6-4213-92AD-074C2DACDB8B}" dt="2024-06-30T17:56:11.741" v="333" actId="478"/>
          <pc:sldLayoutMkLst>
            <pc:docMk/>
            <pc:sldMasterMk cId="946519499" sldId="2147483648"/>
            <pc:sldLayoutMk cId="1161218867" sldId="2147483655"/>
          </pc:sldLayoutMkLst>
          <pc:spChg chg="del">
            <ac:chgData name="Martin Farkas" userId="d09ed7cb9ca0761c" providerId="LiveId" clId="{85B23325-C9B6-4213-92AD-074C2DACDB8B}" dt="2024-06-30T17:56:08.651" v="332" actId="478"/>
            <ac:spMkLst>
              <pc:docMk/>
              <pc:sldMasterMk cId="946519499" sldId="2147483648"/>
              <pc:sldLayoutMk cId="1161218867" sldId="2147483655"/>
              <ac:spMk id="2" creationId="{00000000-0000-0000-0000-000000000000}"/>
            </ac:spMkLst>
          </pc:spChg>
          <pc:spChg chg="del">
            <ac:chgData name="Martin Farkas" userId="d09ed7cb9ca0761c" providerId="LiveId" clId="{85B23325-C9B6-4213-92AD-074C2DACDB8B}" dt="2024-06-30T17:56:11.741" v="333" actId="478"/>
            <ac:spMkLst>
              <pc:docMk/>
              <pc:sldMasterMk cId="946519499" sldId="2147483648"/>
              <pc:sldLayoutMk cId="1161218867" sldId="2147483655"/>
              <ac:spMk id="3" creationId="{00000000-0000-0000-0000-000000000000}"/>
            </ac:spMkLst>
          </pc:spChg>
        </pc:sldLayoutChg>
        <pc:sldLayoutChg chg="delSp mod">
          <pc:chgData name="Martin Farkas" userId="d09ed7cb9ca0761c" providerId="LiveId" clId="{85B23325-C9B6-4213-92AD-074C2DACDB8B}" dt="2024-06-30T17:56:19.443" v="335" actId="478"/>
          <pc:sldLayoutMkLst>
            <pc:docMk/>
            <pc:sldMasterMk cId="946519499" sldId="2147483648"/>
            <pc:sldLayoutMk cId="3724810415" sldId="2147483656"/>
          </pc:sldLayoutMkLst>
          <pc:spChg chg="del">
            <ac:chgData name="Martin Farkas" userId="d09ed7cb9ca0761c" providerId="LiveId" clId="{85B23325-C9B6-4213-92AD-074C2DACDB8B}" dt="2024-06-30T17:56:14.419" v="334" actId="478"/>
            <ac:spMkLst>
              <pc:docMk/>
              <pc:sldMasterMk cId="946519499" sldId="2147483648"/>
              <pc:sldLayoutMk cId="3724810415" sldId="2147483656"/>
              <ac:spMk id="5" creationId="{00000000-0000-0000-0000-000000000000}"/>
            </ac:spMkLst>
          </pc:spChg>
          <pc:spChg chg="del">
            <ac:chgData name="Martin Farkas" userId="d09ed7cb9ca0761c" providerId="LiveId" clId="{85B23325-C9B6-4213-92AD-074C2DACDB8B}" dt="2024-06-30T17:56:19.443" v="335" actId="478"/>
            <ac:spMkLst>
              <pc:docMk/>
              <pc:sldMasterMk cId="946519499" sldId="2147483648"/>
              <pc:sldLayoutMk cId="3724810415" sldId="2147483656"/>
              <ac:spMk id="6" creationId="{00000000-0000-0000-0000-000000000000}"/>
            </ac:spMkLst>
          </pc:spChg>
        </pc:sldLayoutChg>
        <pc:sldLayoutChg chg="delSp mod">
          <pc:chgData name="Martin Farkas" userId="d09ed7cb9ca0761c" providerId="LiveId" clId="{85B23325-C9B6-4213-92AD-074C2DACDB8B}" dt="2024-06-30T17:56:24.439" v="337" actId="478"/>
          <pc:sldLayoutMkLst>
            <pc:docMk/>
            <pc:sldMasterMk cId="946519499" sldId="2147483648"/>
            <pc:sldLayoutMk cId="2682098353" sldId="2147483657"/>
          </pc:sldLayoutMkLst>
          <pc:spChg chg="del">
            <ac:chgData name="Martin Farkas" userId="d09ed7cb9ca0761c" providerId="LiveId" clId="{85B23325-C9B6-4213-92AD-074C2DACDB8B}" dt="2024-06-30T17:56:22.241" v="336" actId="478"/>
            <ac:spMkLst>
              <pc:docMk/>
              <pc:sldMasterMk cId="946519499" sldId="2147483648"/>
              <pc:sldLayoutMk cId="2682098353" sldId="2147483657"/>
              <ac:spMk id="5" creationId="{00000000-0000-0000-0000-000000000000}"/>
            </ac:spMkLst>
          </pc:spChg>
          <pc:spChg chg="del">
            <ac:chgData name="Martin Farkas" userId="d09ed7cb9ca0761c" providerId="LiveId" clId="{85B23325-C9B6-4213-92AD-074C2DACDB8B}" dt="2024-06-30T17:56:24.439" v="337" actId="478"/>
            <ac:spMkLst>
              <pc:docMk/>
              <pc:sldMasterMk cId="946519499" sldId="2147483648"/>
              <pc:sldLayoutMk cId="2682098353" sldId="2147483657"/>
              <ac:spMk id="6" creationId="{00000000-0000-0000-0000-000000000000}"/>
            </ac:spMkLst>
          </pc:spChg>
        </pc:sldLayoutChg>
      </pc:sldMasterChg>
    </pc:docChg>
  </pc:docChgLst>
  <pc:docChgLst>
    <pc:chgData name="Martin Farkas" userId="d09ed7cb9ca0761c" providerId="LiveId" clId="{B087F473-6E31-4FCD-B8D8-2E806D5F2B47}"/>
    <pc:docChg chg="undo redo custSel addSld delSld modSld sldOrd modMainMaster modSection">
      <pc:chgData name="Martin Farkas" userId="d09ed7cb9ca0761c" providerId="LiveId" clId="{B087F473-6E31-4FCD-B8D8-2E806D5F2B47}" dt="2024-07-02T19:53:11.435" v="4971" actId="6549"/>
      <pc:docMkLst>
        <pc:docMk/>
      </pc:docMkLst>
      <pc:sldChg chg="modSp mod">
        <pc:chgData name="Martin Farkas" userId="d09ed7cb9ca0761c" providerId="LiveId" clId="{B087F473-6E31-4FCD-B8D8-2E806D5F2B47}" dt="2024-07-02T19:17:36.130" v="4732" actId="1076"/>
        <pc:sldMkLst>
          <pc:docMk/>
          <pc:sldMk cId="2532847594" sldId="258"/>
        </pc:sldMkLst>
        <pc:spChg chg="mod">
          <ac:chgData name="Martin Farkas" userId="d09ed7cb9ca0761c" providerId="LiveId" clId="{B087F473-6E31-4FCD-B8D8-2E806D5F2B47}" dt="2024-07-02T19:17:36.130" v="4732" actId="1076"/>
          <ac:spMkLst>
            <pc:docMk/>
            <pc:sldMk cId="2532847594" sldId="258"/>
            <ac:spMk id="5" creationId="{00000000-0000-0000-0000-000000000000}"/>
          </ac:spMkLst>
        </pc:spChg>
      </pc:sldChg>
      <pc:sldChg chg="addSp modSp add del mod modShow modNotesTx">
        <pc:chgData name="Martin Farkas" userId="d09ed7cb9ca0761c" providerId="LiveId" clId="{B087F473-6E31-4FCD-B8D8-2E806D5F2B47}" dt="2024-07-02T18:21:40.514" v="4654" actId="47"/>
        <pc:sldMkLst>
          <pc:docMk/>
          <pc:sldMk cId="1006486141" sldId="259"/>
        </pc:sldMkLst>
        <pc:spChg chg="mod">
          <ac:chgData name="Martin Farkas" userId="d09ed7cb9ca0761c" providerId="LiveId" clId="{B087F473-6E31-4FCD-B8D8-2E806D5F2B47}" dt="2024-07-02T10:28:41.363" v="1229" actId="20577"/>
          <ac:spMkLst>
            <pc:docMk/>
            <pc:sldMk cId="1006486141" sldId="259"/>
            <ac:spMk id="5" creationId="{3FAD2956-EF95-4485-AE87-0A77D85F4354}"/>
          </ac:spMkLst>
        </pc:spChg>
        <pc:spChg chg="add">
          <ac:chgData name="Martin Farkas" userId="d09ed7cb9ca0761c" providerId="LiveId" clId="{B087F473-6E31-4FCD-B8D8-2E806D5F2B47}" dt="2024-07-02T16:56:54.039" v="2632"/>
          <ac:spMkLst>
            <pc:docMk/>
            <pc:sldMk cId="1006486141" sldId="259"/>
            <ac:spMk id="6" creationId="{7F70364A-A1B0-E27C-191F-4495121B1953}"/>
          </ac:spMkLst>
        </pc:spChg>
      </pc:sldChg>
      <pc:sldChg chg="addSp ord">
        <pc:chgData name="Martin Farkas" userId="d09ed7cb9ca0761c" providerId="LiveId" clId="{B087F473-6E31-4FCD-B8D8-2E806D5F2B47}" dt="2024-07-02T16:56:54.039" v="2632"/>
        <pc:sldMkLst>
          <pc:docMk/>
          <pc:sldMk cId="1861595936" sldId="260"/>
        </pc:sldMkLst>
        <pc:spChg chg="add">
          <ac:chgData name="Martin Farkas" userId="d09ed7cb9ca0761c" providerId="LiveId" clId="{B087F473-6E31-4FCD-B8D8-2E806D5F2B47}" dt="2024-07-02T16:56:54.039" v="2632"/>
          <ac:spMkLst>
            <pc:docMk/>
            <pc:sldMk cId="1861595936" sldId="260"/>
            <ac:spMk id="6" creationId="{83F48A9A-7BAD-ED41-96FB-EC91F5D4A2C6}"/>
          </ac:spMkLst>
        </pc:spChg>
      </pc:sldChg>
      <pc:sldChg chg="addSp modSp del mod ord modShow modNotesTx">
        <pc:chgData name="Martin Farkas" userId="d09ed7cb9ca0761c" providerId="LiveId" clId="{B087F473-6E31-4FCD-B8D8-2E806D5F2B47}" dt="2024-07-02T18:17:10.738" v="4002" actId="47"/>
        <pc:sldMkLst>
          <pc:docMk/>
          <pc:sldMk cId="974004058" sldId="261"/>
        </pc:sldMkLst>
        <pc:spChg chg="mod">
          <ac:chgData name="Martin Farkas" userId="d09ed7cb9ca0761c" providerId="LiveId" clId="{B087F473-6E31-4FCD-B8D8-2E806D5F2B47}" dt="2024-07-02T08:42:31.645" v="238" actId="20577"/>
          <ac:spMkLst>
            <pc:docMk/>
            <pc:sldMk cId="974004058" sldId="261"/>
            <ac:spMk id="4" creationId="{0C143B60-9A5E-92F0-B5E5-3A3883BF424D}"/>
          </ac:spMkLst>
        </pc:spChg>
        <pc:spChg chg="add">
          <ac:chgData name="Martin Farkas" userId="d09ed7cb9ca0761c" providerId="LiveId" clId="{B087F473-6E31-4FCD-B8D8-2E806D5F2B47}" dt="2024-07-02T16:56:54.039" v="2632"/>
          <ac:spMkLst>
            <pc:docMk/>
            <pc:sldMk cId="974004058" sldId="261"/>
            <ac:spMk id="6" creationId="{644FBADF-FA65-C86B-A57C-B8AD7DF88C04}"/>
          </ac:spMkLst>
        </pc:spChg>
      </pc:sldChg>
      <pc:sldChg chg="addSp delSp modSp mod ord modNotesTx">
        <pc:chgData name="Martin Farkas" userId="d09ed7cb9ca0761c" providerId="LiveId" clId="{B087F473-6E31-4FCD-B8D8-2E806D5F2B47}" dt="2024-07-02T19:46:56.328" v="4902" actId="20577"/>
        <pc:sldMkLst>
          <pc:docMk/>
          <pc:sldMk cId="952632460" sldId="262"/>
        </pc:sldMkLst>
        <pc:spChg chg="add del mod">
          <ac:chgData name="Martin Farkas" userId="d09ed7cb9ca0761c" providerId="LiveId" clId="{B087F473-6E31-4FCD-B8D8-2E806D5F2B47}" dt="2024-07-02T19:05:58.854" v="4724" actId="12084"/>
          <ac:spMkLst>
            <pc:docMk/>
            <pc:sldMk cId="952632460" sldId="262"/>
            <ac:spMk id="4" creationId="{EAC3370C-FA4C-24D1-17BD-F1322C647CC0}"/>
          </ac:spMkLst>
        </pc:spChg>
        <pc:spChg chg="add">
          <ac:chgData name="Martin Farkas" userId="d09ed7cb9ca0761c" providerId="LiveId" clId="{B087F473-6E31-4FCD-B8D8-2E806D5F2B47}" dt="2024-07-02T16:56:54.039" v="2632"/>
          <ac:spMkLst>
            <pc:docMk/>
            <pc:sldMk cId="952632460" sldId="262"/>
            <ac:spMk id="6" creationId="{5D77D431-8B9D-5152-4419-68D063CDCFBC}"/>
          </ac:spMkLst>
        </pc:spChg>
        <pc:graphicFrameChg chg="add mod">
          <ac:chgData name="Martin Farkas" userId="d09ed7cb9ca0761c" providerId="LiveId" clId="{B087F473-6E31-4FCD-B8D8-2E806D5F2B47}" dt="2024-07-02T18:59:18.795" v="4720" actId="12084"/>
          <ac:graphicFrameMkLst>
            <pc:docMk/>
            <pc:sldMk cId="952632460" sldId="262"/>
            <ac:graphicFrameMk id="2" creationId="{5C0E1F6E-0A94-8589-C292-DF3C6A0F0997}"/>
          </ac:graphicFrameMkLst>
        </pc:graphicFrameChg>
        <pc:graphicFrameChg chg="add mod">
          <ac:chgData name="Martin Farkas" userId="d09ed7cb9ca0761c" providerId="LiveId" clId="{B087F473-6E31-4FCD-B8D8-2E806D5F2B47}" dt="2024-07-02T18:59:38.987" v="4722" actId="12084"/>
          <ac:graphicFrameMkLst>
            <pc:docMk/>
            <pc:sldMk cId="952632460" sldId="262"/>
            <ac:graphicFrameMk id="3" creationId="{BAD0B80D-6068-C507-5679-AD210CD74A9C}"/>
          </ac:graphicFrameMkLst>
        </pc:graphicFrameChg>
        <pc:graphicFrameChg chg="add mod">
          <ac:chgData name="Martin Farkas" userId="d09ed7cb9ca0761c" providerId="LiveId" clId="{B087F473-6E31-4FCD-B8D8-2E806D5F2B47}" dt="2024-07-02T19:46:56.328" v="4902" actId="20577"/>
          <ac:graphicFrameMkLst>
            <pc:docMk/>
            <pc:sldMk cId="952632460" sldId="262"/>
            <ac:graphicFrameMk id="7" creationId="{2A57CCB1-850E-7ECE-6555-4277861F99FA}"/>
          </ac:graphicFrameMkLst>
        </pc:graphicFrameChg>
      </pc:sldChg>
      <pc:sldChg chg="addSp modSp del mod modShow">
        <pc:chgData name="Martin Farkas" userId="d09ed7cb9ca0761c" providerId="LiveId" clId="{B087F473-6E31-4FCD-B8D8-2E806D5F2B47}" dt="2024-07-02T18:17:04.754" v="4001" actId="47"/>
        <pc:sldMkLst>
          <pc:docMk/>
          <pc:sldMk cId="3465318349" sldId="263"/>
        </pc:sldMkLst>
        <pc:spChg chg="mod">
          <ac:chgData name="Martin Farkas" userId="d09ed7cb9ca0761c" providerId="LiveId" clId="{B087F473-6E31-4FCD-B8D8-2E806D5F2B47}" dt="2024-07-01T19:26:32.889" v="171" actId="20577"/>
          <ac:spMkLst>
            <pc:docMk/>
            <pc:sldMk cId="3465318349" sldId="263"/>
            <ac:spMk id="4" creationId="{08028684-4256-9842-AA7C-0C6A369040E1}"/>
          </ac:spMkLst>
        </pc:spChg>
        <pc:spChg chg="add">
          <ac:chgData name="Martin Farkas" userId="d09ed7cb9ca0761c" providerId="LiveId" clId="{B087F473-6E31-4FCD-B8D8-2E806D5F2B47}" dt="2024-07-02T16:56:54.039" v="2632"/>
          <ac:spMkLst>
            <pc:docMk/>
            <pc:sldMk cId="3465318349" sldId="263"/>
            <ac:spMk id="6" creationId="{09FD1770-89BB-3E48-644C-AB2D84787A86}"/>
          </ac:spMkLst>
        </pc:spChg>
      </pc:sldChg>
      <pc:sldChg chg="addSp modSp mod ord">
        <pc:chgData name="Martin Farkas" userId="d09ed7cb9ca0761c" providerId="LiveId" clId="{B087F473-6E31-4FCD-B8D8-2E806D5F2B47}" dt="2024-07-02T19:32:03.707" v="4747" actId="404"/>
        <pc:sldMkLst>
          <pc:docMk/>
          <pc:sldMk cId="744511757" sldId="264"/>
        </pc:sldMkLst>
        <pc:spChg chg="mod">
          <ac:chgData name="Martin Farkas" userId="d09ed7cb9ca0761c" providerId="LiveId" clId="{B087F473-6E31-4FCD-B8D8-2E806D5F2B47}" dt="2024-07-02T19:32:03.707" v="4747" actId="404"/>
          <ac:spMkLst>
            <pc:docMk/>
            <pc:sldMk cId="744511757" sldId="264"/>
            <ac:spMk id="5" creationId="{A5F03417-3C0D-5E59-64C3-A04710173A15}"/>
          </ac:spMkLst>
        </pc:spChg>
        <pc:spChg chg="add">
          <ac:chgData name="Martin Farkas" userId="d09ed7cb9ca0761c" providerId="LiveId" clId="{B087F473-6E31-4FCD-B8D8-2E806D5F2B47}" dt="2024-07-02T16:56:54.039" v="2632"/>
          <ac:spMkLst>
            <pc:docMk/>
            <pc:sldMk cId="744511757" sldId="264"/>
            <ac:spMk id="6" creationId="{17984070-B144-B77B-D90C-1AD7FAF6BB6F}"/>
          </ac:spMkLst>
        </pc:spChg>
      </pc:sldChg>
      <pc:sldChg chg="addSp modSp mod">
        <pc:chgData name="Martin Farkas" userId="d09ed7cb9ca0761c" providerId="LiveId" clId="{B087F473-6E31-4FCD-B8D8-2E806D5F2B47}" dt="2024-07-02T19:32:55.925" v="4750" actId="20577"/>
        <pc:sldMkLst>
          <pc:docMk/>
          <pc:sldMk cId="1311394164" sldId="265"/>
        </pc:sldMkLst>
        <pc:spChg chg="mod">
          <ac:chgData name="Martin Farkas" userId="d09ed7cb9ca0761c" providerId="LiveId" clId="{B087F473-6E31-4FCD-B8D8-2E806D5F2B47}" dt="2024-07-02T19:32:24.866" v="4748" actId="14100"/>
          <ac:spMkLst>
            <pc:docMk/>
            <pc:sldMk cId="1311394164" sldId="265"/>
            <ac:spMk id="5" creationId="{0F64647A-CA0C-A5CB-616B-E5BDBCBE5CB8}"/>
          </ac:spMkLst>
        </pc:spChg>
        <pc:spChg chg="add">
          <ac:chgData name="Martin Farkas" userId="d09ed7cb9ca0761c" providerId="LiveId" clId="{B087F473-6E31-4FCD-B8D8-2E806D5F2B47}" dt="2024-07-02T16:56:54.039" v="2632"/>
          <ac:spMkLst>
            <pc:docMk/>
            <pc:sldMk cId="1311394164" sldId="265"/>
            <ac:spMk id="6" creationId="{D76BD5EF-B1E2-3753-DF8A-5404D33F4DC8}"/>
          </ac:spMkLst>
        </pc:spChg>
        <pc:spChg chg="mod">
          <ac:chgData name="Martin Farkas" userId="d09ed7cb9ca0761c" providerId="LiveId" clId="{B087F473-6E31-4FCD-B8D8-2E806D5F2B47}" dt="2024-07-02T19:32:55.925" v="4750" actId="20577"/>
          <ac:spMkLst>
            <pc:docMk/>
            <pc:sldMk cId="1311394164" sldId="265"/>
            <ac:spMk id="13" creationId="{D16CC1C3-768C-B764-ED77-9630B51478BD}"/>
          </ac:spMkLst>
        </pc:spChg>
      </pc:sldChg>
      <pc:sldChg chg="modSp del mod">
        <pc:chgData name="Martin Farkas" userId="d09ed7cb9ca0761c" providerId="LiveId" clId="{B087F473-6E31-4FCD-B8D8-2E806D5F2B47}" dt="2024-07-02T16:36:37.087" v="2225" actId="47"/>
        <pc:sldMkLst>
          <pc:docMk/>
          <pc:sldMk cId="3726961029" sldId="266"/>
        </pc:sldMkLst>
        <pc:spChg chg="mod">
          <ac:chgData name="Martin Farkas" userId="d09ed7cb9ca0761c" providerId="LiveId" clId="{B087F473-6E31-4FCD-B8D8-2E806D5F2B47}" dt="2024-07-02T09:24:39.747" v="473" actId="20577"/>
          <ac:spMkLst>
            <pc:docMk/>
            <pc:sldMk cId="3726961029" sldId="266"/>
            <ac:spMk id="4" creationId="{18D8C440-6FFE-9E08-B74A-EDF17D52C872}"/>
          </ac:spMkLst>
        </pc:spChg>
        <pc:spChg chg="mod">
          <ac:chgData name="Martin Farkas" userId="d09ed7cb9ca0761c" providerId="LiveId" clId="{B087F473-6E31-4FCD-B8D8-2E806D5F2B47}" dt="2024-07-02T09:24:23.077" v="469" actId="20577"/>
          <ac:spMkLst>
            <pc:docMk/>
            <pc:sldMk cId="3726961029" sldId="266"/>
            <ac:spMk id="5" creationId="{21CE3BD1-F9F5-B0FD-905F-8EE7D5893660}"/>
          </ac:spMkLst>
        </pc:spChg>
      </pc:sldChg>
      <pc:sldChg chg="addSp del mod modShow">
        <pc:chgData name="Martin Farkas" userId="d09ed7cb9ca0761c" providerId="LiveId" clId="{B087F473-6E31-4FCD-B8D8-2E806D5F2B47}" dt="2024-07-02T18:17:03.392" v="4000" actId="47"/>
        <pc:sldMkLst>
          <pc:docMk/>
          <pc:sldMk cId="107052882" sldId="267"/>
        </pc:sldMkLst>
        <pc:spChg chg="add">
          <ac:chgData name="Martin Farkas" userId="d09ed7cb9ca0761c" providerId="LiveId" clId="{B087F473-6E31-4FCD-B8D8-2E806D5F2B47}" dt="2024-07-02T16:56:54.039" v="2632"/>
          <ac:spMkLst>
            <pc:docMk/>
            <pc:sldMk cId="107052882" sldId="267"/>
            <ac:spMk id="6" creationId="{C7B73CAB-4C14-5A8A-3F06-11474D252701}"/>
          </ac:spMkLst>
        </pc:spChg>
      </pc:sldChg>
      <pc:sldChg chg="addSp delSp modSp mod">
        <pc:chgData name="Martin Farkas" userId="d09ed7cb9ca0761c" providerId="LiveId" clId="{B087F473-6E31-4FCD-B8D8-2E806D5F2B47}" dt="2024-07-02T18:14:09.645" v="3999" actId="14100"/>
        <pc:sldMkLst>
          <pc:docMk/>
          <pc:sldMk cId="1341323106" sldId="268"/>
        </pc:sldMkLst>
        <pc:spChg chg="add del mod">
          <ac:chgData name="Martin Farkas" userId="d09ed7cb9ca0761c" providerId="LiveId" clId="{B087F473-6E31-4FCD-B8D8-2E806D5F2B47}" dt="2024-07-02T18:04:34.608" v="3991"/>
          <ac:spMkLst>
            <pc:docMk/>
            <pc:sldMk cId="1341323106" sldId="268"/>
            <ac:spMk id="3" creationId="{2B3E7362-6247-1BA2-5994-DE17E3239C06}"/>
          </ac:spMkLst>
        </pc:spChg>
        <pc:spChg chg="add">
          <ac:chgData name="Martin Farkas" userId="d09ed7cb9ca0761c" providerId="LiveId" clId="{B087F473-6E31-4FCD-B8D8-2E806D5F2B47}" dt="2024-07-02T16:56:54.039" v="2632"/>
          <ac:spMkLst>
            <pc:docMk/>
            <pc:sldMk cId="1341323106" sldId="268"/>
            <ac:spMk id="6" creationId="{F55C4DBD-2826-225B-A118-807CB8A59C56}"/>
          </ac:spMkLst>
        </pc:spChg>
        <pc:spChg chg="add del mod">
          <ac:chgData name="Martin Farkas" userId="d09ed7cb9ca0761c" providerId="LiveId" clId="{B087F473-6E31-4FCD-B8D8-2E806D5F2B47}" dt="2024-07-02T18:13:08.017" v="3994"/>
          <ac:spMkLst>
            <pc:docMk/>
            <pc:sldMk cId="1341323106" sldId="268"/>
            <ac:spMk id="10" creationId="{29FFF09C-B6A6-4332-DF9F-617FE3EBBF81}"/>
          </ac:spMkLst>
        </pc:spChg>
        <pc:spChg chg="add del mod">
          <ac:chgData name="Martin Farkas" userId="d09ed7cb9ca0761c" providerId="LiveId" clId="{B087F473-6E31-4FCD-B8D8-2E806D5F2B47}" dt="2024-07-02T18:13:24.105" v="3996"/>
          <ac:spMkLst>
            <pc:docMk/>
            <pc:sldMk cId="1341323106" sldId="268"/>
            <ac:spMk id="14" creationId="{104113B1-9EB1-D9BD-E664-3D32AE0A2030}"/>
          </ac:spMkLst>
        </pc:spChg>
        <pc:spChg chg="add del mod">
          <ac:chgData name="Martin Farkas" userId="d09ed7cb9ca0761c" providerId="LiveId" clId="{B087F473-6E31-4FCD-B8D8-2E806D5F2B47}" dt="2024-07-02T18:13:58.124" v="3998"/>
          <ac:spMkLst>
            <pc:docMk/>
            <pc:sldMk cId="1341323106" sldId="268"/>
            <ac:spMk id="18" creationId="{5450B069-2EC3-65D8-3824-A959A0E5F324}"/>
          </ac:spMkLst>
        </pc:spChg>
        <pc:picChg chg="add del mod">
          <ac:chgData name="Martin Farkas" userId="d09ed7cb9ca0761c" providerId="LiveId" clId="{B087F473-6E31-4FCD-B8D8-2E806D5F2B47}" dt="2024-07-02T18:13:03.844" v="3993" actId="478"/>
          <ac:picMkLst>
            <pc:docMk/>
            <pc:sldMk cId="1341323106" sldId="268"/>
            <ac:picMk id="7" creationId="{FB040B52-7153-279A-64EA-961870EF158E}"/>
          </ac:picMkLst>
        </pc:picChg>
        <pc:picChg chg="add del">
          <ac:chgData name="Martin Farkas" userId="d09ed7cb9ca0761c" providerId="LiveId" clId="{B087F473-6E31-4FCD-B8D8-2E806D5F2B47}" dt="2024-07-02T18:04:34.306" v="3990" actId="478"/>
          <ac:picMkLst>
            <pc:docMk/>
            <pc:sldMk cId="1341323106" sldId="268"/>
            <ac:picMk id="8" creationId="{8CA42052-2307-A3EB-A909-1ECD2636C598}"/>
          </ac:picMkLst>
        </pc:picChg>
        <pc:picChg chg="add del mod">
          <ac:chgData name="Martin Farkas" userId="d09ed7cb9ca0761c" providerId="LiveId" clId="{B087F473-6E31-4FCD-B8D8-2E806D5F2B47}" dt="2024-07-02T18:13:22.347" v="3995" actId="478"/>
          <ac:picMkLst>
            <pc:docMk/>
            <pc:sldMk cId="1341323106" sldId="268"/>
            <ac:picMk id="12" creationId="{37CC9E2F-5333-9BDC-AAC4-62EAFBA63FB4}"/>
          </ac:picMkLst>
        </pc:picChg>
        <pc:picChg chg="add del mod">
          <ac:chgData name="Martin Farkas" userId="d09ed7cb9ca0761c" providerId="LiveId" clId="{B087F473-6E31-4FCD-B8D8-2E806D5F2B47}" dt="2024-07-02T18:13:40.985" v="3997" actId="478"/>
          <ac:picMkLst>
            <pc:docMk/>
            <pc:sldMk cId="1341323106" sldId="268"/>
            <ac:picMk id="16" creationId="{2856F2C5-D3BA-EB8D-58DD-E7AB8ED5DAEA}"/>
          </ac:picMkLst>
        </pc:picChg>
        <pc:picChg chg="add mod">
          <ac:chgData name="Martin Farkas" userId="d09ed7cb9ca0761c" providerId="LiveId" clId="{B087F473-6E31-4FCD-B8D8-2E806D5F2B47}" dt="2024-07-02T18:14:09.645" v="3999" actId="14100"/>
          <ac:picMkLst>
            <pc:docMk/>
            <pc:sldMk cId="1341323106" sldId="268"/>
            <ac:picMk id="20" creationId="{E7F349C3-FE15-878C-EA30-5B515F0264EA}"/>
          </ac:picMkLst>
        </pc:picChg>
      </pc:sldChg>
      <pc:sldChg chg="addSp modSp mod">
        <pc:chgData name="Martin Farkas" userId="d09ed7cb9ca0761c" providerId="LiveId" clId="{B087F473-6E31-4FCD-B8D8-2E806D5F2B47}" dt="2024-07-02T19:53:11.435" v="4971" actId="6549"/>
        <pc:sldMkLst>
          <pc:docMk/>
          <pc:sldMk cId="2519404706" sldId="269"/>
        </pc:sldMkLst>
        <pc:spChg chg="mod">
          <ac:chgData name="Martin Farkas" userId="d09ed7cb9ca0761c" providerId="LiveId" clId="{B087F473-6E31-4FCD-B8D8-2E806D5F2B47}" dt="2024-07-02T19:53:11.435" v="4971" actId="6549"/>
          <ac:spMkLst>
            <pc:docMk/>
            <pc:sldMk cId="2519404706" sldId="269"/>
            <ac:spMk id="4" creationId="{BBFFA631-C8DA-4C4F-0EE6-51BC27095216}"/>
          </ac:spMkLst>
        </pc:spChg>
        <pc:spChg chg="add">
          <ac:chgData name="Martin Farkas" userId="d09ed7cb9ca0761c" providerId="LiveId" clId="{B087F473-6E31-4FCD-B8D8-2E806D5F2B47}" dt="2024-07-02T16:56:54.039" v="2632"/>
          <ac:spMkLst>
            <pc:docMk/>
            <pc:sldMk cId="2519404706" sldId="269"/>
            <ac:spMk id="6" creationId="{8E37151B-3807-6032-2F9A-0EFDBE9433B2}"/>
          </ac:spMkLst>
        </pc:spChg>
      </pc:sldChg>
      <pc:sldChg chg="addSp delSp modSp del mod modShow">
        <pc:chgData name="Martin Farkas" userId="d09ed7cb9ca0761c" providerId="LiveId" clId="{B087F473-6E31-4FCD-B8D8-2E806D5F2B47}" dt="2024-07-02T18:21:37.808" v="4653" actId="47"/>
        <pc:sldMkLst>
          <pc:docMk/>
          <pc:sldMk cId="2254173081" sldId="271"/>
        </pc:sldMkLst>
        <pc:spChg chg="mod">
          <ac:chgData name="Martin Farkas" userId="d09ed7cb9ca0761c" providerId="LiveId" clId="{B087F473-6E31-4FCD-B8D8-2E806D5F2B47}" dt="2024-07-02T08:45:59.695" v="244" actId="1076"/>
          <ac:spMkLst>
            <pc:docMk/>
            <pc:sldMk cId="2254173081" sldId="271"/>
            <ac:spMk id="4" creationId="{95B9F966-3B1C-E867-6B9B-B368F54CD6C3}"/>
          </ac:spMkLst>
        </pc:spChg>
        <pc:spChg chg="mod">
          <ac:chgData name="Martin Farkas" userId="d09ed7cb9ca0761c" providerId="LiveId" clId="{B087F473-6E31-4FCD-B8D8-2E806D5F2B47}" dt="2024-07-02T10:03:06.370" v="545" actId="20577"/>
          <ac:spMkLst>
            <pc:docMk/>
            <pc:sldMk cId="2254173081" sldId="271"/>
            <ac:spMk id="5" creationId="{12AE0724-3EE2-3263-A96D-42F07E77DCE4}"/>
          </ac:spMkLst>
        </pc:spChg>
        <pc:spChg chg="add">
          <ac:chgData name="Martin Farkas" userId="d09ed7cb9ca0761c" providerId="LiveId" clId="{B087F473-6E31-4FCD-B8D8-2E806D5F2B47}" dt="2024-07-02T16:56:54.039" v="2632"/>
          <ac:spMkLst>
            <pc:docMk/>
            <pc:sldMk cId="2254173081" sldId="271"/>
            <ac:spMk id="6" creationId="{216B9D95-7B11-861E-EFE8-982A2C555A0E}"/>
          </ac:spMkLst>
        </pc:spChg>
        <pc:graphicFrameChg chg="add del modGraphic">
          <ac:chgData name="Martin Farkas" userId="d09ed7cb9ca0761c" providerId="LiveId" clId="{B087F473-6E31-4FCD-B8D8-2E806D5F2B47}" dt="2024-07-02T08:50:25.057" v="246" actId="1032"/>
          <ac:graphicFrameMkLst>
            <pc:docMk/>
            <pc:sldMk cId="2254173081" sldId="271"/>
            <ac:graphicFrameMk id="2" creationId="{C83CF78B-8643-28B7-FAB8-3D6854D99F6C}"/>
          </ac:graphicFrameMkLst>
        </pc:graphicFrameChg>
      </pc:sldChg>
      <pc:sldChg chg="addSp delSp modSp mod modClrScheme chgLayout modNotesTx">
        <pc:chgData name="Martin Farkas" userId="d09ed7cb9ca0761c" providerId="LiveId" clId="{B087F473-6E31-4FCD-B8D8-2E806D5F2B47}" dt="2024-07-02T19:25:12.465" v="4734" actId="20577"/>
        <pc:sldMkLst>
          <pc:docMk/>
          <pc:sldMk cId="3233246629" sldId="309"/>
        </pc:sldMkLst>
        <pc:spChg chg="mod ord">
          <ac:chgData name="Martin Farkas" userId="d09ed7cb9ca0761c" providerId="LiveId" clId="{B087F473-6E31-4FCD-B8D8-2E806D5F2B47}" dt="2024-07-02T19:25:12.465" v="4734" actId="20577"/>
          <ac:spMkLst>
            <pc:docMk/>
            <pc:sldMk cId="3233246629" sldId="309"/>
            <ac:spMk id="2" creationId="{8A454095-3E48-83DF-821D-F1774E3806AA}"/>
          </ac:spMkLst>
        </pc:spChg>
        <pc:spChg chg="del mod ord">
          <ac:chgData name="Martin Farkas" userId="d09ed7cb9ca0761c" providerId="LiveId" clId="{B087F473-6E31-4FCD-B8D8-2E806D5F2B47}" dt="2024-07-02T08:28:50.824" v="176" actId="478"/>
          <ac:spMkLst>
            <pc:docMk/>
            <pc:sldMk cId="3233246629" sldId="309"/>
            <ac:spMk id="4" creationId="{4F2FE6A3-1509-D013-C6B2-9B79771498AC}"/>
          </ac:spMkLst>
        </pc:spChg>
        <pc:spChg chg="add mod ord">
          <ac:chgData name="Martin Farkas" userId="d09ed7cb9ca0761c" providerId="LiveId" clId="{B087F473-6E31-4FCD-B8D8-2E806D5F2B47}" dt="2024-07-02T16:56:54.039" v="2632"/>
          <ac:spMkLst>
            <pc:docMk/>
            <pc:sldMk cId="3233246629" sldId="309"/>
            <ac:spMk id="10" creationId="{63ED511C-4345-77BC-E3F9-715950ECDF4E}"/>
          </ac:spMkLst>
        </pc:spChg>
        <pc:spChg chg="mod">
          <ac:chgData name="Martin Farkas" userId="d09ed7cb9ca0761c" providerId="LiveId" clId="{B087F473-6E31-4FCD-B8D8-2E806D5F2B47}" dt="2024-07-02T10:24:23.811" v="1209" actId="1076"/>
          <ac:spMkLst>
            <pc:docMk/>
            <pc:sldMk cId="3233246629" sldId="309"/>
            <ac:spMk id="11" creationId="{EC275A3C-1C47-4021-BB31-65DECB613BB3}"/>
          </ac:spMkLst>
        </pc:spChg>
        <pc:picChg chg="mod ord">
          <ac:chgData name="Martin Farkas" userId="d09ed7cb9ca0761c" providerId="LiveId" clId="{B087F473-6E31-4FCD-B8D8-2E806D5F2B47}" dt="2024-07-02T08:28:54.501" v="177" actId="14100"/>
          <ac:picMkLst>
            <pc:docMk/>
            <pc:sldMk cId="3233246629" sldId="309"/>
            <ac:picMk id="8" creationId="{76FE152D-2980-9D51-6BB0-03A0538A6C6F}"/>
          </ac:picMkLst>
        </pc:picChg>
      </pc:sldChg>
      <pc:sldChg chg="addSp del mod modShow">
        <pc:chgData name="Martin Farkas" userId="d09ed7cb9ca0761c" providerId="LiveId" clId="{B087F473-6E31-4FCD-B8D8-2E806D5F2B47}" dt="2024-07-02T18:21:36.047" v="4652" actId="47"/>
        <pc:sldMkLst>
          <pc:docMk/>
          <pc:sldMk cId="1684893929" sldId="311"/>
        </pc:sldMkLst>
        <pc:spChg chg="add">
          <ac:chgData name="Martin Farkas" userId="d09ed7cb9ca0761c" providerId="LiveId" clId="{B087F473-6E31-4FCD-B8D8-2E806D5F2B47}" dt="2024-07-02T16:56:54.039" v="2632"/>
          <ac:spMkLst>
            <pc:docMk/>
            <pc:sldMk cId="1684893929" sldId="311"/>
            <ac:spMk id="6" creationId="{7F70364A-A1B0-E27C-191F-4495121B1953}"/>
          </ac:spMkLst>
        </pc:spChg>
      </pc:sldChg>
      <pc:sldChg chg="addSp modSp mod modNotesTx">
        <pc:chgData name="Martin Farkas" userId="d09ed7cb9ca0761c" providerId="LiveId" clId="{B087F473-6E31-4FCD-B8D8-2E806D5F2B47}" dt="2024-07-02T16:56:54.039" v="2632"/>
        <pc:sldMkLst>
          <pc:docMk/>
          <pc:sldMk cId="2714198026" sldId="312"/>
        </pc:sldMkLst>
        <pc:spChg chg="add">
          <ac:chgData name="Martin Farkas" userId="d09ed7cb9ca0761c" providerId="LiveId" clId="{B087F473-6E31-4FCD-B8D8-2E806D5F2B47}" dt="2024-07-02T16:56:54.039" v="2632"/>
          <ac:spMkLst>
            <pc:docMk/>
            <pc:sldMk cId="2714198026" sldId="312"/>
            <ac:spMk id="2" creationId="{D7958945-FA1C-D781-52A7-181D0AD57B78}"/>
          </ac:spMkLst>
        </pc:spChg>
        <pc:picChg chg="mod">
          <ac:chgData name="Martin Farkas" userId="d09ed7cb9ca0761c" providerId="LiveId" clId="{B087F473-6E31-4FCD-B8D8-2E806D5F2B47}" dt="2024-07-02T09:27:39.199" v="493" actId="14100"/>
          <ac:picMkLst>
            <pc:docMk/>
            <pc:sldMk cId="2714198026" sldId="312"/>
            <ac:picMk id="6" creationId="{61275FD3-A7AF-EA81-B455-98144D988422}"/>
          </ac:picMkLst>
        </pc:picChg>
      </pc:sldChg>
      <pc:sldChg chg="addSp modSp new mod modNotesTx">
        <pc:chgData name="Martin Farkas" userId="d09ed7cb9ca0761c" providerId="LiveId" clId="{B087F473-6E31-4FCD-B8D8-2E806D5F2B47}" dt="2024-07-02T19:27:23.122" v="4744" actId="5793"/>
        <pc:sldMkLst>
          <pc:docMk/>
          <pc:sldMk cId="198536272" sldId="313"/>
        </pc:sldMkLst>
        <pc:spChg chg="add">
          <ac:chgData name="Martin Farkas" userId="d09ed7cb9ca0761c" providerId="LiveId" clId="{B087F473-6E31-4FCD-B8D8-2E806D5F2B47}" dt="2024-07-02T16:56:54.039" v="2632"/>
          <ac:spMkLst>
            <pc:docMk/>
            <pc:sldMk cId="198536272" sldId="313"/>
            <ac:spMk id="2" creationId="{71F5D88D-070D-6397-1607-FCEA54B59AA5}"/>
          </ac:spMkLst>
        </pc:spChg>
        <pc:spChg chg="mod">
          <ac:chgData name="Martin Farkas" userId="d09ed7cb9ca0761c" providerId="LiveId" clId="{B087F473-6E31-4FCD-B8D8-2E806D5F2B47}" dt="2024-07-02T10:13:29.674" v="901" actId="20577"/>
          <ac:spMkLst>
            <pc:docMk/>
            <pc:sldMk cId="198536272" sldId="313"/>
            <ac:spMk id="3" creationId="{A73B41B6-E9F9-B975-5236-5C241EDEFB62}"/>
          </ac:spMkLst>
        </pc:spChg>
        <pc:spChg chg="mod">
          <ac:chgData name="Martin Farkas" userId="d09ed7cb9ca0761c" providerId="LiveId" clId="{B087F473-6E31-4FCD-B8D8-2E806D5F2B47}" dt="2024-07-02T19:27:23.122" v="4744" actId="5793"/>
          <ac:spMkLst>
            <pc:docMk/>
            <pc:sldMk cId="198536272" sldId="313"/>
            <ac:spMk id="4" creationId="{9567C49B-AD76-7964-F32A-A997BE2B0A9A}"/>
          </ac:spMkLst>
        </pc:spChg>
      </pc:sldChg>
      <pc:sldChg chg="addSp delSp modSp new mod">
        <pc:chgData name="Martin Farkas" userId="d09ed7cb9ca0761c" providerId="LiveId" clId="{B087F473-6E31-4FCD-B8D8-2E806D5F2B47}" dt="2024-07-02T19:50:31.580" v="4932" actId="20577"/>
        <pc:sldMkLst>
          <pc:docMk/>
          <pc:sldMk cId="2566808522" sldId="314"/>
        </pc:sldMkLst>
        <pc:spChg chg="add">
          <ac:chgData name="Martin Farkas" userId="d09ed7cb9ca0761c" providerId="LiveId" clId="{B087F473-6E31-4FCD-B8D8-2E806D5F2B47}" dt="2024-07-02T16:56:54.039" v="2632"/>
          <ac:spMkLst>
            <pc:docMk/>
            <pc:sldMk cId="2566808522" sldId="314"/>
            <ac:spMk id="2" creationId="{7028951E-45EF-EA48-B48A-81F395A11A5F}"/>
          </ac:spMkLst>
        </pc:spChg>
        <pc:spChg chg="del">
          <ac:chgData name="Martin Farkas" userId="d09ed7cb9ca0761c" providerId="LiveId" clId="{B087F473-6E31-4FCD-B8D8-2E806D5F2B47}" dt="2024-07-02T09:30:47.177" v="506"/>
          <ac:spMkLst>
            <pc:docMk/>
            <pc:sldMk cId="2566808522" sldId="314"/>
            <ac:spMk id="3" creationId="{1DD42D8D-5D53-8DA0-E4C0-AE72A6787BC9}"/>
          </ac:spMkLst>
        </pc:spChg>
        <pc:spChg chg="mod">
          <ac:chgData name="Martin Farkas" userId="d09ed7cb9ca0761c" providerId="LiveId" clId="{B087F473-6E31-4FCD-B8D8-2E806D5F2B47}" dt="2024-07-02T19:50:31.580" v="4932" actId="20577"/>
          <ac:spMkLst>
            <pc:docMk/>
            <pc:sldMk cId="2566808522" sldId="314"/>
            <ac:spMk id="4" creationId="{8B793F16-8FA9-0212-1D8A-240BFDCA61D7}"/>
          </ac:spMkLst>
        </pc:spChg>
        <pc:picChg chg="add mod">
          <ac:chgData name="Martin Farkas" userId="d09ed7cb9ca0761c" providerId="LiveId" clId="{B087F473-6E31-4FCD-B8D8-2E806D5F2B47}" dt="2024-07-02T10:02:42.742" v="525" actId="1035"/>
          <ac:picMkLst>
            <pc:docMk/>
            <pc:sldMk cId="2566808522" sldId="314"/>
            <ac:picMk id="6" creationId="{40A5CBB9-0C06-EDE6-7600-E3FE1E6A57DF}"/>
          </ac:picMkLst>
        </pc:picChg>
      </pc:sldChg>
      <pc:sldChg chg="addSp delSp modSp new mod ord modNotesTx">
        <pc:chgData name="Martin Farkas" userId="d09ed7cb9ca0761c" providerId="LiveId" clId="{B087F473-6E31-4FCD-B8D8-2E806D5F2B47}" dt="2024-07-02T18:20:31.715" v="4536" actId="20577"/>
        <pc:sldMkLst>
          <pc:docMk/>
          <pc:sldMk cId="2771860476" sldId="315"/>
        </pc:sldMkLst>
        <pc:spChg chg="add">
          <ac:chgData name="Martin Farkas" userId="d09ed7cb9ca0761c" providerId="LiveId" clId="{B087F473-6E31-4FCD-B8D8-2E806D5F2B47}" dt="2024-07-02T16:56:54.039" v="2632"/>
          <ac:spMkLst>
            <pc:docMk/>
            <pc:sldMk cId="2771860476" sldId="315"/>
            <ac:spMk id="2" creationId="{107EF4BE-E39D-1AA0-29C5-F330A07E49A8}"/>
          </ac:spMkLst>
        </pc:spChg>
        <pc:spChg chg="del">
          <ac:chgData name="Martin Farkas" userId="d09ed7cb9ca0761c" providerId="LiveId" clId="{B087F473-6E31-4FCD-B8D8-2E806D5F2B47}" dt="2024-07-02T10:03:41.882" v="547" actId="1032"/>
          <ac:spMkLst>
            <pc:docMk/>
            <pc:sldMk cId="2771860476" sldId="315"/>
            <ac:spMk id="3" creationId="{D6AA540F-C564-F824-B79E-0D6CE79D6C31}"/>
          </ac:spMkLst>
        </pc:spChg>
        <pc:spChg chg="mod">
          <ac:chgData name="Martin Farkas" userId="d09ed7cb9ca0761c" providerId="LiveId" clId="{B087F473-6E31-4FCD-B8D8-2E806D5F2B47}" dt="2024-07-02T10:03:01.489" v="530" actId="27636"/>
          <ac:spMkLst>
            <pc:docMk/>
            <pc:sldMk cId="2771860476" sldId="315"/>
            <ac:spMk id="4" creationId="{C60280A1-433E-3579-4A76-581EAB1D9B01}"/>
          </ac:spMkLst>
        </pc:spChg>
        <pc:spChg chg="add del mod">
          <ac:chgData name="Martin Farkas" userId="d09ed7cb9ca0761c" providerId="LiveId" clId="{B087F473-6E31-4FCD-B8D8-2E806D5F2B47}" dt="2024-07-02T10:05:30.910" v="555" actId="1032"/>
          <ac:spMkLst>
            <pc:docMk/>
            <pc:sldMk cId="2771860476" sldId="315"/>
            <ac:spMk id="7" creationId="{4F91D78F-C0D0-4092-6076-4591E8B860A4}"/>
          </ac:spMkLst>
        </pc:spChg>
        <pc:spChg chg="add del mod">
          <ac:chgData name="Martin Farkas" userId="d09ed7cb9ca0761c" providerId="LiveId" clId="{B087F473-6E31-4FCD-B8D8-2E806D5F2B47}" dt="2024-07-02T10:05:06.361" v="554" actId="478"/>
          <ac:spMkLst>
            <pc:docMk/>
            <pc:sldMk cId="2771860476" sldId="315"/>
            <ac:spMk id="8" creationId="{62537257-20DF-1A93-4697-829E7DD971E1}"/>
          </ac:spMkLst>
        </pc:spChg>
        <pc:spChg chg="add del mod">
          <ac:chgData name="Martin Farkas" userId="d09ed7cb9ca0761c" providerId="LiveId" clId="{B087F473-6E31-4FCD-B8D8-2E806D5F2B47}" dt="2024-07-02T10:05:06.361" v="554" actId="478"/>
          <ac:spMkLst>
            <pc:docMk/>
            <pc:sldMk cId="2771860476" sldId="315"/>
            <ac:spMk id="9" creationId="{C65FAEA2-73D9-0CE2-914A-71495D69AC68}"/>
          </ac:spMkLst>
        </pc:spChg>
        <pc:spChg chg="add del mod">
          <ac:chgData name="Martin Farkas" userId="d09ed7cb9ca0761c" providerId="LiveId" clId="{B087F473-6E31-4FCD-B8D8-2E806D5F2B47}" dt="2024-07-02T10:05:06.361" v="554" actId="478"/>
          <ac:spMkLst>
            <pc:docMk/>
            <pc:sldMk cId="2771860476" sldId="315"/>
            <ac:spMk id="10" creationId="{9A88FD25-D335-1A13-2E07-7BFA3F7272B8}"/>
          </ac:spMkLst>
        </pc:spChg>
        <pc:spChg chg="add del mod">
          <ac:chgData name="Martin Farkas" userId="d09ed7cb9ca0761c" providerId="LiveId" clId="{B087F473-6E31-4FCD-B8D8-2E806D5F2B47}" dt="2024-07-02T10:06:57.882" v="587" actId="1032"/>
          <ac:spMkLst>
            <pc:docMk/>
            <pc:sldMk cId="2771860476" sldId="315"/>
            <ac:spMk id="13" creationId="{B272C5BF-CD0A-6610-DF14-5918A9C86289}"/>
          </ac:spMkLst>
        </pc:spChg>
        <pc:graphicFrameChg chg="add del modGraphic">
          <ac:chgData name="Martin Farkas" userId="d09ed7cb9ca0761c" providerId="LiveId" clId="{B087F473-6E31-4FCD-B8D8-2E806D5F2B47}" dt="2024-07-02T10:04:25.471" v="548" actId="478"/>
          <ac:graphicFrameMkLst>
            <pc:docMk/>
            <pc:sldMk cId="2771860476" sldId="315"/>
            <ac:graphicFrameMk id="5" creationId="{C72AA00E-18D4-8B1D-A83A-92293F32DF40}"/>
          </ac:graphicFrameMkLst>
        </pc:graphicFrameChg>
        <pc:graphicFrameChg chg="add del mod modGraphic">
          <ac:chgData name="Martin Farkas" userId="d09ed7cb9ca0761c" providerId="LiveId" clId="{B087F473-6E31-4FCD-B8D8-2E806D5F2B47}" dt="2024-07-02T10:06:28.065" v="582" actId="478"/>
          <ac:graphicFrameMkLst>
            <pc:docMk/>
            <pc:sldMk cId="2771860476" sldId="315"/>
            <ac:graphicFrameMk id="11" creationId="{9DC8910F-F920-F5C2-E06D-07EA5831EF60}"/>
          </ac:graphicFrameMkLst>
        </pc:graphicFrameChg>
        <pc:graphicFrameChg chg="add del modGraphic">
          <ac:chgData name="Martin Farkas" userId="d09ed7cb9ca0761c" providerId="LiveId" clId="{B087F473-6E31-4FCD-B8D8-2E806D5F2B47}" dt="2024-07-02T10:06:43.841" v="585" actId="1032"/>
          <ac:graphicFrameMkLst>
            <pc:docMk/>
            <pc:sldMk cId="2771860476" sldId="315"/>
            <ac:graphicFrameMk id="14" creationId="{7AF606CD-E819-FAB4-B3C6-56902A3DD35E}"/>
          </ac:graphicFrameMkLst>
        </pc:graphicFrameChg>
        <pc:graphicFrameChg chg="add mod modGraphic">
          <ac:chgData name="Martin Farkas" userId="d09ed7cb9ca0761c" providerId="LiveId" clId="{B087F473-6E31-4FCD-B8D8-2E806D5F2B47}" dt="2024-07-02T17:36:50.775" v="3286" actId="20577"/>
          <ac:graphicFrameMkLst>
            <pc:docMk/>
            <pc:sldMk cId="2771860476" sldId="315"/>
            <ac:graphicFrameMk id="15" creationId="{C9AE85E3-D007-7DD4-DBDA-180AEF191624}"/>
          </ac:graphicFrameMkLst>
        </pc:graphicFrameChg>
      </pc:sldChg>
      <pc:sldChg chg="addSp delSp modSp add mod">
        <pc:chgData name="Martin Farkas" userId="d09ed7cb9ca0761c" providerId="LiveId" clId="{B087F473-6E31-4FCD-B8D8-2E806D5F2B47}" dt="2024-07-02T19:49:44.294" v="4904" actId="20577"/>
        <pc:sldMkLst>
          <pc:docMk/>
          <pc:sldMk cId="1285544532" sldId="316"/>
        </pc:sldMkLst>
        <pc:spChg chg="del mod">
          <ac:chgData name="Martin Farkas" userId="d09ed7cb9ca0761c" providerId="LiveId" clId="{B087F473-6E31-4FCD-B8D8-2E806D5F2B47}" dt="2024-07-02T16:31:20.807" v="2097" actId="12084"/>
          <ac:spMkLst>
            <pc:docMk/>
            <pc:sldMk cId="1285544532" sldId="316"/>
            <ac:spMk id="4" creationId="{18D8C440-6FFE-9E08-B74A-EDF17D52C872}"/>
          </ac:spMkLst>
        </pc:spChg>
        <pc:spChg chg="add">
          <ac:chgData name="Martin Farkas" userId="d09ed7cb9ca0761c" providerId="LiveId" clId="{B087F473-6E31-4FCD-B8D8-2E806D5F2B47}" dt="2024-07-02T16:56:54.039" v="2632"/>
          <ac:spMkLst>
            <pc:docMk/>
            <pc:sldMk cId="1285544532" sldId="316"/>
            <ac:spMk id="6" creationId="{5B53D4A7-A016-6A6E-A317-79087D4D0B44}"/>
          </ac:spMkLst>
        </pc:spChg>
        <pc:graphicFrameChg chg="add mod">
          <ac:chgData name="Martin Farkas" userId="d09ed7cb9ca0761c" providerId="LiveId" clId="{B087F473-6E31-4FCD-B8D8-2E806D5F2B47}" dt="2024-07-02T19:49:44.294" v="4904" actId="20577"/>
          <ac:graphicFrameMkLst>
            <pc:docMk/>
            <pc:sldMk cId="1285544532" sldId="316"/>
            <ac:graphicFrameMk id="2" creationId="{CA923004-D0CB-9660-4FFE-6C28F30B7157}"/>
          </ac:graphicFrameMkLst>
        </pc:graphicFrameChg>
      </pc:sldChg>
      <pc:sldChg chg="addSp delSp modSp add mod modClrScheme chgLayout modNotesTx">
        <pc:chgData name="Martin Farkas" userId="d09ed7cb9ca0761c" providerId="LiveId" clId="{B087F473-6E31-4FCD-B8D8-2E806D5F2B47}" dt="2024-07-02T18:21:30.400" v="4651" actId="20577"/>
        <pc:sldMkLst>
          <pc:docMk/>
          <pc:sldMk cId="2000715247" sldId="317"/>
        </pc:sldMkLst>
        <pc:spChg chg="add del mod ord">
          <ac:chgData name="Martin Farkas" userId="d09ed7cb9ca0761c" providerId="LiveId" clId="{B087F473-6E31-4FCD-B8D8-2E806D5F2B47}" dt="2024-07-02T16:40:38.414" v="2259" actId="478"/>
          <ac:spMkLst>
            <pc:docMk/>
            <pc:sldMk cId="2000715247" sldId="317"/>
            <ac:spMk id="3" creationId="{92A99667-73F7-4969-2678-A5E48C5845E8}"/>
          </ac:spMkLst>
        </pc:spChg>
        <pc:spChg chg="mod ord">
          <ac:chgData name="Martin Farkas" userId="d09ed7cb9ca0761c" providerId="LiveId" clId="{B087F473-6E31-4FCD-B8D8-2E806D5F2B47}" dt="2024-07-02T16:40:30.903" v="2257" actId="700"/>
          <ac:spMkLst>
            <pc:docMk/>
            <pc:sldMk cId="2000715247" sldId="317"/>
            <ac:spMk id="5" creationId="{3FAD2956-EF95-4485-AE87-0A77D85F4354}"/>
          </ac:spMkLst>
        </pc:spChg>
        <pc:spChg chg="add mod ord">
          <ac:chgData name="Martin Farkas" userId="d09ed7cb9ca0761c" providerId="LiveId" clId="{B087F473-6E31-4FCD-B8D8-2E806D5F2B47}" dt="2024-07-02T16:56:54.039" v="2632"/>
          <ac:spMkLst>
            <pc:docMk/>
            <pc:sldMk cId="2000715247" sldId="317"/>
            <ac:spMk id="6" creationId="{7F70364A-A1B0-E27C-191F-4495121B1953}"/>
          </ac:spMkLst>
        </pc:spChg>
        <pc:spChg chg="add del mod">
          <ac:chgData name="Martin Farkas" userId="d09ed7cb9ca0761c" providerId="LiveId" clId="{B087F473-6E31-4FCD-B8D8-2E806D5F2B47}" dt="2024-07-02T17:11:48.618" v="2746" actId="13822"/>
          <ac:spMkLst>
            <pc:docMk/>
            <pc:sldMk cId="2000715247" sldId="317"/>
            <ac:spMk id="7" creationId="{80B35803-585E-547C-67E8-F54909C0F055}"/>
          </ac:spMkLst>
        </pc:spChg>
        <pc:spChg chg="add mod">
          <ac:chgData name="Martin Farkas" userId="d09ed7cb9ca0761c" providerId="LiveId" clId="{B087F473-6E31-4FCD-B8D8-2E806D5F2B47}" dt="2024-07-02T17:04:56.259" v="2727" actId="1076"/>
          <ac:spMkLst>
            <pc:docMk/>
            <pc:sldMk cId="2000715247" sldId="317"/>
            <ac:spMk id="10" creationId="{BB4E522D-22E9-4F4D-F274-C274D21DBFAA}"/>
          </ac:spMkLst>
        </pc:spChg>
        <pc:spChg chg="add mod">
          <ac:chgData name="Martin Farkas" userId="d09ed7cb9ca0761c" providerId="LiveId" clId="{B087F473-6E31-4FCD-B8D8-2E806D5F2B47}" dt="2024-07-02T17:04:56.259" v="2727" actId="1076"/>
          <ac:spMkLst>
            <pc:docMk/>
            <pc:sldMk cId="2000715247" sldId="317"/>
            <ac:spMk id="11" creationId="{6101C9C3-B537-4B45-AF1C-B4FBFAD93904}"/>
          </ac:spMkLst>
        </pc:spChg>
        <pc:spChg chg="del">
          <ac:chgData name="Martin Farkas" userId="d09ed7cb9ca0761c" providerId="LiveId" clId="{B087F473-6E31-4FCD-B8D8-2E806D5F2B47}" dt="2024-07-02T16:37:49.537" v="2227" actId="12084"/>
          <ac:spMkLst>
            <pc:docMk/>
            <pc:sldMk cId="2000715247" sldId="317"/>
            <ac:spMk id="25" creationId="{6D4919E8-F0AE-2C74-B3D4-FE8BEC1187F7}"/>
          </ac:spMkLst>
        </pc:spChg>
        <pc:graphicFrameChg chg="add mod ord">
          <ac:chgData name="Martin Farkas" userId="d09ed7cb9ca0761c" providerId="LiveId" clId="{B087F473-6E31-4FCD-B8D8-2E806D5F2B47}" dt="2024-07-02T17:02:26.627" v="2679" actId="14100"/>
          <ac:graphicFrameMkLst>
            <pc:docMk/>
            <pc:sldMk cId="2000715247" sldId="317"/>
            <ac:graphicFrameMk id="2" creationId="{A7197788-1C06-CA12-EF45-AB7D9A5E8CE1}"/>
          </ac:graphicFrameMkLst>
        </pc:graphicFrameChg>
        <pc:graphicFrameChg chg="add del mod modGraphic">
          <ac:chgData name="Martin Farkas" userId="d09ed7cb9ca0761c" providerId="LiveId" clId="{B087F473-6E31-4FCD-B8D8-2E806D5F2B47}" dt="2024-07-02T16:46:47.368" v="2371" actId="478"/>
          <ac:graphicFrameMkLst>
            <pc:docMk/>
            <pc:sldMk cId="2000715247" sldId="317"/>
            <ac:graphicFrameMk id="4" creationId="{9AE1DC23-8B97-DA79-88CF-FD51250D041B}"/>
          </ac:graphicFrameMkLst>
        </pc:graphicFrameChg>
        <pc:graphicFrameChg chg="add mod">
          <ac:chgData name="Martin Farkas" userId="d09ed7cb9ca0761c" providerId="LiveId" clId="{B087F473-6E31-4FCD-B8D8-2E806D5F2B47}" dt="2024-07-02T16:46:52.732" v="2372" actId="12084"/>
          <ac:graphicFrameMkLst>
            <pc:docMk/>
            <pc:sldMk cId="2000715247" sldId="317"/>
            <ac:graphicFrameMk id="8" creationId="{3ABB2499-E4A2-A53E-0FEF-1889FC0E82A3}"/>
          </ac:graphicFrameMkLst>
        </pc:graphicFrameChg>
        <pc:graphicFrameChg chg="add mod modGraphic">
          <ac:chgData name="Martin Farkas" userId="d09ed7cb9ca0761c" providerId="LiveId" clId="{B087F473-6E31-4FCD-B8D8-2E806D5F2B47}" dt="2024-07-02T17:10:42.026" v="2745"/>
          <ac:graphicFrameMkLst>
            <pc:docMk/>
            <pc:sldMk cId="2000715247" sldId="317"/>
            <ac:graphicFrameMk id="9" creationId="{9F78CE6E-3B11-4DDC-EEE0-19BD8AF8A32D}"/>
          </ac:graphicFrameMkLst>
        </pc:graphicFrameChg>
        <pc:picChg chg="del mod">
          <ac:chgData name="Martin Farkas" userId="d09ed7cb9ca0761c" providerId="LiveId" clId="{B087F473-6E31-4FCD-B8D8-2E806D5F2B47}" dt="2024-07-02T16:51:17.263" v="2577" actId="478"/>
          <ac:picMkLst>
            <pc:docMk/>
            <pc:sldMk cId="2000715247" sldId="317"/>
            <ac:picMk id="29" creationId="{1A24C634-50C3-3AF3-EA82-01BE492B4D7E}"/>
          </ac:picMkLst>
        </pc:picChg>
      </pc:sldChg>
      <pc:sldMasterChg chg="addSp delSp modSp mod modSldLayout">
        <pc:chgData name="Martin Farkas" userId="d09ed7cb9ca0761c" providerId="LiveId" clId="{B087F473-6E31-4FCD-B8D8-2E806D5F2B47}" dt="2024-07-02T17:01:57.941" v="2675" actId="20577"/>
        <pc:sldMasterMkLst>
          <pc:docMk/>
          <pc:sldMasterMk cId="946519499" sldId="2147483648"/>
        </pc:sldMasterMkLst>
        <pc:spChg chg="mod">
          <ac:chgData name="Martin Farkas" userId="d09ed7cb9ca0761c" providerId="LiveId" clId="{B087F473-6E31-4FCD-B8D8-2E806D5F2B47}" dt="2024-07-02T17:01:57.941" v="2675" actId="20577"/>
          <ac:spMkLst>
            <pc:docMk/>
            <pc:sldMasterMk cId="946519499" sldId="2147483648"/>
            <ac:spMk id="4" creationId="{4CABDFFC-8767-164A-3594-57B729B0DF77}"/>
          </ac:spMkLst>
        </pc:spChg>
        <pc:spChg chg="add mod">
          <ac:chgData name="Martin Farkas" userId="d09ed7cb9ca0761c" providerId="LiveId" clId="{B087F473-6E31-4FCD-B8D8-2E806D5F2B47}" dt="2024-07-02T16:56:51.624" v="2631" actId="571"/>
          <ac:spMkLst>
            <pc:docMk/>
            <pc:sldMasterMk cId="946519499" sldId="2147483648"/>
            <ac:spMk id="5" creationId="{BCA8F26B-31AD-3E57-31ED-82D3936E6334}"/>
          </ac:spMkLst>
        </pc:spChg>
        <pc:spChg chg="mod">
          <ac:chgData name="Martin Farkas" userId="d09ed7cb9ca0761c" providerId="LiveId" clId="{B087F473-6E31-4FCD-B8D8-2E806D5F2B47}" dt="2024-07-02T16:54:57.315" v="2587" actId="1076"/>
          <ac:spMkLst>
            <pc:docMk/>
            <pc:sldMasterMk cId="946519499" sldId="2147483648"/>
            <ac:spMk id="6" creationId="{00000000-0000-0000-0000-000000000000}"/>
          </ac:spMkLst>
        </pc:spChg>
        <pc:spChg chg="add mod">
          <ac:chgData name="Martin Farkas" userId="d09ed7cb9ca0761c" providerId="LiveId" clId="{B087F473-6E31-4FCD-B8D8-2E806D5F2B47}" dt="2024-07-02T17:01:08.445" v="2642" actId="571"/>
          <ac:spMkLst>
            <pc:docMk/>
            <pc:sldMasterMk cId="946519499" sldId="2147483648"/>
            <ac:spMk id="7" creationId="{FEDD7ACA-A00B-1C00-9A08-E60C311F0C5F}"/>
          </ac:spMkLst>
        </pc:spChg>
        <pc:spChg chg="add del mod">
          <ac:chgData name="Martin Farkas" userId="d09ed7cb9ca0761c" providerId="LiveId" clId="{B087F473-6E31-4FCD-B8D8-2E806D5F2B47}" dt="2024-07-02T17:01:43.261" v="2656" actId="478"/>
          <ac:spMkLst>
            <pc:docMk/>
            <pc:sldMasterMk cId="946519499" sldId="2147483648"/>
            <ac:spMk id="8" creationId="{14AF2457-F1E3-0962-3949-3F104FD9678C}"/>
          </ac:spMkLst>
        </pc:spChg>
        <pc:spChg chg="mod">
          <ac:chgData name="Martin Farkas" userId="d09ed7cb9ca0761c" providerId="LiveId" clId="{B087F473-6E31-4FCD-B8D8-2E806D5F2B47}" dt="2024-07-02T16:54:07.472" v="2584" actId="14100"/>
          <ac:spMkLst>
            <pc:docMk/>
            <pc:sldMasterMk cId="946519499" sldId="2147483648"/>
            <ac:spMk id="16" creationId="{00000000-0000-0000-0000-000000000000}"/>
          </ac:spMkLst>
        </pc:spChg>
        <pc:sldLayoutChg chg="addSp delSp modSp mod">
          <pc:chgData name="Martin Farkas" userId="d09ed7cb9ca0761c" providerId="LiveId" clId="{B087F473-6E31-4FCD-B8D8-2E806D5F2B47}" dt="2024-07-02T16:58:00.604" v="2640" actId="478"/>
          <pc:sldLayoutMkLst>
            <pc:docMk/>
            <pc:sldMasterMk cId="946519499" sldId="2147483648"/>
            <pc:sldLayoutMk cId="2513483185" sldId="2147483652"/>
          </pc:sldLayoutMkLst>
          <pc:spChg chg="add del mod">
            <ac:chgData name="Martin Farkas" userId="d09ed7cb9ca0761c" providerId="LiveId" clId="{B087F473-6E31-4FCD-B8D8-2E806D5F2B47}" dt="2024-07-02T16:58:00.604" v="2640" actId="478"/>
            <ac:spMkLst>
              <pc:docMk/>
              <pc:sldMasterMk cId="946519499" sldId="2147483648"/>
              <pc:sldLayoutMk cId="2513483185" sldId="2147483652"/>
              <ac:spMk id="5" creationId="{627C7780-A714-27BE-9610-EB698123902E}"/>
            </ac:spMkLst>
          </pc:spChg>
          <pc:spChg chg="add del">
            <ac:chgData name="Martin Farkas" userId="d09ed7cb9ca0761c" providerId="LiveId" clId="{B087F473-6E31-4FCD-B8D8-2E806D5F2B47}" dt="2024-07-02T16:57:33.585" v="2637" actId="11529"/>
            <ac:spMkLst>
              <pc:docMk/>
              <pc:sldMasterMk cId="946519499" sldId="2147483648"/>
              <pc:sldLayoutMk cId="2513483185" sldId="2147483652"/>
              <ac:spMk id="6" creationId="{DFE3ED8B-B693-8838-B7D0-747CC9F11E24}"/>
            </ac:spMkLst>
          </pc:spChg>
          <pc:spChg chg="add mod">
            <ac:chgData name="Martin Farkas" userId="d09ed7cb9ca0761c" providerId="LiveId" clId="{B087F473-6E31-4FCD-B8D8-2E806D5F2B47}" dt="2024-07-02T16:57:30.756" v="2636" actId="11529"/>
            <ac:spMkLst>
              <pc:docMk/>
              <pc:sldMasterMk cId="946519499" sldId="2147483648"/>
              <pc:sldLayoutMk cId="2513483185" sldId="2147483652"/>
              <ac:spMk id="8" creationId="{87945624-D3E2-2E2E-A3F0-EE7DE8AF8D22}"/>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A5A2BB-46A3-4786-887F-BA38ADBFEF77}"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hu-HU"/>
        </a:p>
      </dgm:t>
    </dgm:pt>
    <dgm:pt modelId="{F00F6510-1F33-47DE-8019-C3B946C5BCA6}">
      <dgm:prSet/>
      <dgm:spPr/>
      <dgm:t>
        <a:bodyPr/>
        <a:lstStyle/>
        <a:p>
          <a:r>
            <a:rPr lang="hu-HU_technl"/>
            <a:t>University</a:t>
          </a:r>
        </a:p>
      </dgm:t>
    </dgm:pt>
    <dgm:pt modelId="{0D93223D-8862-4D8F-870E-B05B5487B357}" type="parTrans" cxnId="{87262D85-0E5F-4500-A764-90382CD803DA}">
      <dgm:prSet/>
      <dgm:spPr/>
      <dgm:t>
        <a:bodyPr/>
        <a:lstStyle/>
        <a:p>
          <a:endParaRPr lang="hu-HU"/>
        </a:p>
      </dgm:t>
    </dgm:pt>
    <dgm:pt modelId="{B4851794-C292-41BF-9422-D868BB31B9C2}" type="sibTrans" cxnId="{87262D85-0E5F-4500-A764-90382CD803DA}">
      <dgm:prSet/>
      <dgm:spPr/>
      <dgm:t>
        <a:bodyPr/>
        <a:lstStyle/>
        <a:p>
          <a:endParaRPr lang="hu-HU"/>
        </a:p>
      </dgm:t>
    </dgm:pt>
    <dgm:pt modelId="{7A414F64-CF16-44CE-98A9-08AEB320F779}">
      <dgm:prSet/>
      <dgm:spPr/>
      <dgm:t>
        <a:bodyPr/>
        <a:lstStyle/>
        <a:p>
          <a:r>
            <a:rPr lang="hu-HU_technl"/>
            <a:t>Graduate</a:t>
          </a:r>
        </a:p>
      </dgm:t>
    </dgm:pt>
    <dgm:pt modelId="{EE0AA4DE-0C96-4836-95B2-87AB7A351E86}" type="parTrans" cxnId="{01F28C12-1AE2-4FBC-97DF-53D7FC0F9023}">
      <dgm:prSet/>
      <dgm:spPr/>
      <dgm:t>
        <a:bodyPr/>
        <a:lstStyle/>
        <a:p>
          <a:endParaRPr lang="hu-HU"/>
        </a:p>
      </dgm:t>
    </dgm:pt>
    <dgm:pt modelId="{E6ECE922-468D-42A2-818E-456AF6AD96C4}" type="sibTrans" cxnId="{01F28C12-1AE2-4FBC-97DF-53D7FC0F9023}">
      <dgm:prSet/>
      <dgm:spPr/>
      <dgm:t>
        <a:bodyPr/>
        <a:lstStyle/>
        <a:p>
          <a:endParaRPr lang="hu-HU"/>
        </a:p>
      </dgm:t>
    </dgm:pt>
    <dgm:pt modelId="{AD8DE7E4-8762-4D8A-9961-21A553F813FE}">
      <dgm:prSet/>
      <dgm:spPr/>
      <dgm:t>
        <a:bodyPr/>
        <a:lstStyle/>
        <a:p>
          <a:r>
            <a:rPr lang="hu-HU_technl"/>
            <a:t>Workplace</a:t>
          </a:r>
        </a:p>
      </dgm:t>
    </dgm:pt>
    <dgm:pt modelId="{DF35AD55-29C8-4FC1-945B-877EBF65F2EA}" type="parTrans" cxnId="{60913CCF-30D6-4E9D-8DE5-7129B32D74D8}">
      <dgm:prSet/>
      <dgm:spPr/>
      <dgm:t>
        <a:bodyPr/>
        <a:lstStyle/>
        <a:p>
          <a:endParaRPr lang="hu-HU"/>
        </a:p>
      </dgm:t>
    </dgm:pt>
    <dgm:pt modelId="{D9F59A46-D821-4124-91D5-37E85EC4B0AB}" type="sibTrans" cxnId="{60913CCF-30D6-4E9D-8DE5-7129B32D74D8}">
      <dgm:prSet/>
      <dgm:spPr>
        <a:solidFill>
          <a:schemeClr val="bg1"/>
        </a:solidFill>
      </dgm:spPr>
      <dgm:t>
        <a:bodyPr/>
        <a:lstStyle/>
        <a:p>
          <a:endParaRPr lang="hu-HU"/>
        </a:p>
      </dgm:t>
    </dgm:pt>
    <dgm:pt modelId="{0278F4A2-9231-49B9-AB91-0B8244B3807A}" type="pres">
      <dgm:prSet presAssocID="{0BA5A2BB-46A3-4786-887F-BA38ADBFEF77}" presName="Name0" presStyleCnt="0">
        <dgm:presLayoutVars>
          <dgm:dir/>
          <dgm:resizeHandles val="exact"/>
        </dgm:presLayoutVars>
      </dgm:prSet>
      <dgm:spPr/>
    </dgm:pt>
    <dgm:pt modelId="{C6E871AC-01EC-4CB2-82E8-67091B4A14AC}" type="pres">
      <dgm:prSet presAssocID="{7A414F64-CF16-44CE-98A9-08AEB320F779}" presName="node" presStyleLbl="node1" presStyleIdx="0" presStyleCnt="3" custScaleX="89556" custScaleY="89556">
        <dgm:presLayoutVars>
          <dgm:bulletEnabled val="1"/>
        </dgm:presLayoutVars>
      </dgm:prSet>
      <dgm:spPr/>
    </dgm:pt>
    <dgm:pt modelId="{193CC6C3-7B1F-4AA0-ABDF-B3CDA66962DA}" type="pres">
      <dgm:prSet presAssocID="{E6ECE922-468D-42A2-818E-456AF6AD96C4}" presName="sibTrans" presStyleLbl="sibTrans2D1" presStyleIdx="0" presStyleCnt="3"/>
      <dgm:spPr>
        <a:prstGeom prst="rightArrow">
          <a:avLst/>
        </a:prstGeom>
      </dgm:spPr>
    </dgm:pt>
    <dgm:pt modelId="{0998E5F8-6638-41B0-891F-01F0646898D4}" type="pres">
      <dgm:prSet presAssocID="{E6ECE922-468D-42A2-818E-456AF6AD96C4}" presName="connectorText" presStyleLbl="sibTrans2D1" presStyleIdx="0" presStyleCnt="3"/>
      <dgm:spPr/>
    </dgm:pt>
    <dgm:pt modelId="{F03C6B3C-142F-48B5-8561-6F8D26F7F556}" type="pres">
      <dgm:prSet presAssocID="{AD8DE7E4-8762-4D8A-9961-21A553F813FE}" presName="node" presStyleLbl="node1" presStyleIdx="1" presStyleCnt="3" custScaleX="89556" custScaleY="89556" custRadScaleRad="118757" custRadScaleInc="-8501">
        <dgm:presLayoutVars>
          <dgm:bulletEnabled val="1"/>
        </dgm:presLayoutVars>
      </dgm:prSet>
      <dgm:spPr/>
    </dgm:pt>
    <dgm:pt modelId="{3245202D-0C98-4E0B-825A-EFCE3A265B5A}" type="pres">
      <dgm:prSet presAssocID="{D9F59A46-D821-4124-91D5-37E85EC4B0AB}" presName="sibTrans" presStyleLbl="sibTrans2D1" presStyleIdx="1" presStyleCnt="3"/>
      <dgm:spPr/>
    </dgm:pt>
    <dgm:pt modelId="{DC04894B-081D-4492-BDEB-EAF07EDD19C4}" type="pres">
      <dgm:prSet presAssocID="{D9F59A46-D821-4124-91D5-37E85EC4B0AB}" presName="connectorText" presStyleLbl="sibTrans2D1" presStyleIdx="1" presStyleCnt="3"/>
      <dgm:spPr/>
    </dgm:pt>
    <dgm:pt modelId="{BE0D586D-3CAA-460B-BC9A-008325E98381}" type="pres">
      <dgm:prSet presAssocID="{F00F6510-1F33-47DE-8019-C3B946C5BCA6}" presName="node" presStyleLbl="node1" presStyleIdx="2" presStyleCnt="3" custScaleX="89556" custScaleY="89556" custRadScaleRad="118430" custRadScaleInc="7771">
        <dgm:presLayoutVars>
          <dgm:bulletEnabled val="1"/>
        </dgm:presLayoutVars>
      </dgm:prSet>
      <dgm:spPr/>
    </dgm:pt>
    <dgm:pt modelId="{C7B3A2D8-AC9B-4E54-8119-6FDD9DEE1944}" type="pres">
      <dgm:prSet presAssocID="{B4851794-C292-41BF-9422-D868BB31B9C2}" presName="sibTrans" presStyleLbl="sibTrans2D1" presStyleIdx="2" presStyleCnt="3"/>
      <dgm:spPr>
        <a:prstGeom prst="rightArrow">
          <a:avLst/>
        </a:prstGeom>
      </dgm:spPr>
    </dgm:pt>
    <dgm:pt modelId="{577B8071-9E7F-4060-8FC7-961768CD4327}" type="pres">
      <dgm:prSet presAssocID="{B4851794-C292-41BF-9422-D868BB31B9C2}" presName="connectorText" presStyleLbl="sibTrans2D1" presStyleIdx="2" presStyleCnt="3"/>
      <dgm:spPr/>
    </dgm:pt>
  </dgm:ptLst>
  <dgm:cxnLst>
    <dgm:cxn modelId="{01F28C12-1AE2-4FBC-97DF-53D7FC0F9023}" srcId="{0BA5A2BB-46A3-4786-887F-BA38ADBFEF77}" destId="{7A414F64-CF16-44CE-98A9-08AEB320F779}" srcOrd="0" destOrd="0" parTransId="{EE0AA4DE-0C96-4836-95B2-87AB7A351E86}" sibTransId="{E6ECE922-468D-42A2-818E-456AF6AD96C4}"/>
    <dgm:cxn modelId="{DF448E4D-D7EB-4880-869B-253FC93DEA73}" type="presOf" srcId="{D9F59A46-D821-4124-91D5-37E85EC4B0AB}" destId="{DC04894B-081D-4492-BDEB-EAF07EDD19C4}" srcOrd="1" destOrd="0" presId="urn:microsoft.com/office/officeart/2005/8/layout/cycle7"/>
    <dgm:cxn modelId="{627D6779-4D00-494F-9B6C-92D1B374B079}" type="presOf" srcId="{E6ECE922-468D-42A2-818E-456AF6AD96C4}" destId="{193CC6C3-7B1F-4AA0-ABDF-B3CDA66962DA}" srcOrd="0" destOrd="0" presId="urn:microsoft.com/office/officeart/2005/8/layout/cycle7"/>
    <dgm:cxn modelId="{87262D85-0E5F-4500-A764-90382CD803DA}" srcId="{0BA5A2BB-46A3-4786-887F-BA38ADBFEF77}" destId="{F00F6510-1F33-47DE-8019-C3B946C5BCA6}" srcOrd="2" destOrd="0" parTransId="{0D93223D-8862-4D8F-870E-B05B5487B357}" sibTransId="{B4851794-C292-41BF-9422-D868BB31B9C2}"/>
    <dgm:cxn modelId="{4F8E8A87-8C12-469B-91B0-C1347D58B222}" type="presOf" srcId="{AD8DE7E4-8762-4D8A-9961-21A553F813FE}" destId="{F03C6B3C-142F-48B5-8561-6F8D26F7F556}" srcOrd="0" destOrd="0" presId="urn:microsoft.com/office/officeart/2005/8/layout/cycle7"/>
    <dgm:cxn modelId="{AEB432A5-1374-42B3-9A26-D814F21E26E5}" type="presOf" srcId="{7A414F64-CF16-44CE-98A9-08AEB320F779}" destId="{C6E871AC-01EC-4CB2-82E8-67091B4A14AC}" srcOrd="0" destOrd="0" presId="urn:microsoft.com/office/officeart/2005/8/layout/cycle7"/>
    <dgm:cxn modelId="{F47A97AE-569B-432D-94C1-F39427B6C816}" type="presOf" srcId="{D9F59A46-D821-4124-91D5-37E85EC4B0AB}" destId="{3245202D-0C98-4E0B-825A-EFCE3A265B5A}" srcOrd="0" destOrd="0" presId="urn:microsoft.com/office/officeart/2005/8/layout/cycle7"/>
    <dgm:cxn modelId="{E391EDB1-09C4-4ACA-B275-B620B1E96CEC}" type="presOf" srcId="{F00F6510-1F33-47DE-8019-C3B946C5BCA6}" destId="{BE0D586D-3CAA-460B-BC9A-008325E98381}" srcOrd="0" destOrd="0" presId="urn:microsoft.com/office/officeart/2005/8/layout/cycle7"/>
    <dgm:cxn modelId="{6BF640B9-D721-4067-B242-3D1FB714F61A}" type="presOf" srcId="{E6ECE922-468D-42A2-818E-456AF6AD96C4}" destId="{0998E5F8-6638-41B0-891F-01F0646898D4}" srcOrd="1" destOrd="0" presId="urn:microsoft.com/office/officeart/2005/8/layout/cycle7"/>
    <dgm:cxn modelId="{BC3F09CA-2D54-4202-9F4B-0EBD44340C30}" type="presOf" srcId="{B4851794-C292-41BF-9422-D868BB31B9C2}" destId="{577B8071-9E7F-4060-8FC7-961768CD4327}" srcOrd="1" destOrd="0" presId="urn:microsoft.com/office/officeart/2005/8/layout/cycle7"/>
    <dgm:cxn modelId="{6306D1CC-219F-4480-887E-5CFDEFF493C4}" type="presOf" srcId="{B4851794-C292-41BF-9422-D868BB31B9C2}" destId="{C7B3A2D8-AC9B-4E54-8119-6FDD9DEE1944}" srcOrd="0" destOrd="0" presId="urn:microsoft.com/office/officeart/2005/8/layout/cycle7"/>
    <dgm:cxn modelId="{60913CCF-30D6-4E9D-8DE5-7129B32D74D8}" srcId="{0BA5A2BB-46A3-4786-887F-BA38ADBFEF77}" destId="{AD8DE7E4-8762-4D8A-9961-21A553F813FE}" srcOrd="1" destOrd="0" parTransId="{DF35AD55-29C8-4FC1-945B-877EBF65F2EA}" sibTransId="{D9F59A46-D821-4124-91D5-37E85EC4B0AB}"/>
    <dgm:cxn modelId="{197011E3-BFF0-439C-AA1E-AA0379F8CD92}" type="presOf" srcId="{0BA5A2BB-46A3-4786-887F-BA38ADBFEF77}" destId="{0278F4A2-9231-49B9-AB91-0B8244B3807A}" srcOrd="0" destOrd="0" presId="urn:microsoft.com/office/officeart/2005/8/layout/cycle7"/>
    <dgm:cxn modelId="{E56BFD28-11F2-48A2-B845-370C6FD4741A}" type="presParOf" srcId="{0278F4A2-9231-49B9-AB91-0B8244B3807A}" destId="{C6E871AC-01EC-4CB2-82E8-67091B4A14AC}" srcOrd="0" destOrd="0" presId="urn:microsoft.com/office/officeart/2005/8/layout/cycle7"/>
    <dgm:cxn modelId="{4A4B8DBB-55BB-4466-8A0F-6FF60CEA4019}" type="presParOf" srcId="{0278F4A2-9231-49B9-AB91-0B8244B3807A}" destId="{193CC6C3-7B1F-4AA0-ABDF-B3CDA66962DA}" srcOrd="1" destOrd="0" presId="urn:microsoft.com/office/officeart/2005/8/layout/cycle7"/>
    <dgm:cxn modelId="{9136EB1D-C1FF-4CE2-8B49-19552AA71B9B}" type="presParOf" srcId="{193CC6C3-7B1F-4AA0-ABDF-B3CDA66962DA}" destId="{0998E5F8-6638-41B0-891F-01F0646898D4}" srcOrd="0" destOrd="0" presId="urn:microsoft.com/office/officeart/2005/8/layout/cycle7"/>
    <dgm:cxn modelId="{CB216160-8E17-4C11-AB0C-81E2CD69362A}" type="presParOf" srcId="{0278F4A2-9231-49B9-AB91-0B8244B3807A}" destId="{F03C6B3C-142F-48B5-8561-6F8D26F7F556}" srcOrd="2" destOrd="0" presId="urn:microsoft.com/office/officeart/2005/8/layout/cycle7"/>
    <dgm:cxn modelId="{8D299551-5B6A-4C59-8F29-10CD62EB922F}" type="presParOf" srcId="{0278F4A2-9231-49B9-AB91-0B8244B3807A}" destId="{3245202D-0C98-4E0B-825A-EFCE3A265B5A}" srcOrd="3" destOrd="0" presId="urn:microsoft.com/office/officeart/2005/8/layout/cycle7"/>
    <dgm:cxn modelId="{A0482B5D-6C69-4DDF-B7C2-E1D8118291CF}" type="presParOf" srcId="{3245202D-0C98-4E0B-825A-EFCE3A265B5A}" destId="{DC04894B-081D-4492-BDEB-EAF07EDD19C4}" srcOrd="0" destOrd="0" presId="urn:microsoft.com/office/officeart/2005/8/layout/cycle7"/>
    <dgm:cxn modelId="{F2A4BE8C-C0D9-4090-9F9E-FC4B16C8FAD1}" type="presParOf" srcId="{0278F4A2-9231-49B9-AB91-0B8244B3807A}" destId="{BE0D586D-3CAA-460B-BC9A-008325E98381}" srcOrd="4" destOrd="0" presId="urn:microsoft.com/office/officeart/2005/8/layout/cycle7"/>
    <dgm:cxn modelId="{FC6B8A36-3D04-4773-B5A9-899D94CE13C2}" type="presParOf" srcId="{0278F4A2-9231-49B9-AB91-0B8244B3807A}" destId="{C7B3A2D8-AC9B-4E54-8119-6FDD9DEE1944}" srcOrd="5" destOrd="0" presId="urn:microsoft.com/office/officeart/2005/8/layout/cycle7"/>
    <dgm:cxn modelId="{97DCC7BA-C7CA-42D9-83E2-3D565CFA1FEA}" type="presParOf" srcId="{C7B3A2D8-AC9B-4E54-8119-6FDD9DEE1944}" destId="{577B8071-9E7F-4060-8FC7-961768CD4327}"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EF21EE-D582-4D15-853F-A111A129D9A5}"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hu-HU"/>
        </a:p>
      </dgm:t>
    </dgm:pt>
    <dgm:pt modelId="{B53A41C6-7587-4558-9B52-76C4C82DA5A2}">
      <dgm:prSet phldrT="[Text]"/>
      <dgm:spPr/>
      <dgm:t>
        <a:bodyPr/>
        <a:lstStyle/>
        <a:p>
          <a:r>
            <a:rPr lang="hu-HU"/>
            <a:t>Credential Metadata</a:t>
          </a:r>
        </a:p>
      </dgm:t>
    </dgm:pt>
    <dgm:pt modelId="{60F88AEF-1A0F-497C-B361-937ED59A6899}" type="parTrans" cxnId="{164F6E32-5A68-4871-9101-268E99E1E014}">
      <dgm:prSet/>
      <dgm:spPr/>
      <dgm:t>
        <a:bodyPr/>
        <a:lstStyle/>
        <a:p>
          <a:endParaRPr lang="hu-HU"/>
        </a:p>
      </dgm:t>
    </dgm:pt>
    <dgm:pt modelId="{0841D1F4-DF0A-4234-A55B-F0C028845066}" type="sibTrans" cxnId="{164F6E32-5A68-4871-9101-268E99E1E014}">
      <dgm:prSet/>
      <dgm:spPr/>
      <dgm:t>
        <a:bodyPr/>
        <a:lstStyle/>
        <a:p>
          <a:endParaRPr lang="hu-HU"/>
        </a:p>
      </dgm:t>
    </dgm:pt>
    <dgm:pt modelId="{67B593A5-E957-4D0F-8A93-110D356A1BA0}">
      <dgm:prSet phldrT="[Text]"/>
      <dgm:spPr/>
      <dgm:t>
        <a:bodyPr/>
        <a:lstStyle/>
        <a:p>
          <a:r>
            <a:rPr lang="hu-HU"/>
            <a:t>Claims</a:t>
          </a:r>
        </a:p>
      </dgm:t>
    </dgm:pt>
    <dgm:pt modelId="{6739D2E8-D9A8-4D9F-996D-041739D85D09}" type="parTrans" cxnId="{7A126072-5B00-46D1-8F8D-3DE12D793F8B}">
      <dgm:prSet/>
      <dgm:spPr/>
      <dgm:t>
        <a:bodyPr/>
        <a:lstStyle/>
        <a:p>
          <a:endParaRPr lang="hu-HU"/>
        </a:p>
      </dgm:t>
    </dgm:pt>
    <dgm:pt modelId="{0F140580-0128-4921-AEF1-2E512A53A6F5}" type="sibTrans" cxnId="{7A126072-5B00-46D1-8F8D-3DE12D793F8B}">
      <dgm:prSet/>
      <dgm:spPr/>
      <dgm:t>
        <a:bodyPr/>
        <a:lstStyle/>
        <a:p>
          <a:endParaRPr lang="hu-HU"/>
        </a:p>
      </dgm:t>
    </dgm:pt>
    <dgm:pt modelId="{ADDD9A5D-6BD1-4638-A3DC-ECD09A692B5A}">
      <dgm:prSet phldrT="[Text]"/>
      <dgm:spPr/>
      <dgm:t>
        <a:bodyPr/>
        <a:lstStyle/>
        <a:p>
          <a:r>
            <a:rPr lang="hu-HU"/>
            <a:t>Name</a:t>
          </a:r>
        </a:p>
      </dgm:t>
    </dgm:pt>
    <dgm:pt modelId="{DF35445F-3B87-482A-BD77-2D127E98FC85}" type="parTrans" cxnId="{2EDB22CA-BB43-449D-8F56-534BCE520B93}">
      <dgm:prSet/>
      <dgm:spPr/>
      <dgm:t>
        <a:bodyPr/>
        <a:lstStyle/>
        <a:p>
          <a:endParaRPr lang="hu-HU"/>
        </a:p>
      </dgm:t>
    </dgm:pt>
    <dgm:pt modelId="{989DF7BB-4E0E-48CB-8E9F-818F6DB84790}" type="sibTrans" cxnId="{2EDB22CA-BB43-449D-8F56-534BCE520B93}">
      <dgm:prSet/>
      <dgm:spPr/>
      <dgm:t>
        <a:bodyPr/>
        <a:lstStyle/>
        <a:p>
          <a:endParaRPr lang="hu-HU"/>
        </a:p>
      </dgm:t>
    </dgm:pt>
    <dgm:pt modelId="{84716C4F-E77A-406A-9C55-1CF67C192205}">
      <dgm:prSet phldrT="[Text]"/>
      <dgm:spPr/>
      <dgm:t>
        <a:bodyPr/>
        <a:lstStyle/>
        <a:p>
          <a:r>
            <a:rPr lang="hu-HU"/>
            <a:t>Year of graduation</a:t>
          </a:r>
        </a:p>
      </dgm:t>
    </dgm:pt>
    <dgm:pt modelId="{E1CCAF31-3B98-4055-BB03-8C42E5BCAF0C}" type="parTrans" cxnId="{FB579213-6360-4111-A867-2418F5827597}">
      <dgm:prSet/>
      <dgm:spPr/>
      <dgm:t>
        <a:bodyPr/>
        <a:lstStyle/>
        <a:p>
          <a:endParaRPr lang="hu-HU"/>
        </a:p>
      </dgm:t>
    </dgm:pt>
    <dgm:pt modelId="{98D6FC70-F3C0-46BC-A6AA-4F3B35147030}" type="sibTrans" cxnId="{FB579213-6360-4111-A867-2418F5827597}">
      <dgm:prSet/>
      <dgm:spPr/>
      <dgm:t>
        <a:bodyPr/>
        <a:lstStyle/>
        <a:p>
          <a:endParaRPr lang="hu-HU"/>
        </a:p>
      </dgm:t>
    </dgm:pt>
    <dgm:pt modelId="{404A7AC4-EA11-4D2B-BA37-D11703A30C42}">
      <dgm:prSet phldrT="[Text]"/>
      <dgm:spPr/>
      <dgm:t>
        <a:bodyPr/>
        <a:lstStyle/>
        <a:p>
          <a:r>
            <a:rPr lang="hu-HU"/>
            <a:t>GPA</a:t>
          </a:r>
        </a:p>
      </dgm:t>
    </dgm:pt>
    <dgm:pt modelId="{BCAF241C-648D-47D3-8359-5F9946548309}" type="parTrans" cxnId="{96D6EA8C-AA55-4C50-9C66-171914572D6F}">
      <dgm:prSet/>
      <dgm:spPr/>
      <dgm:t>
        <a:bodyPr/>
        <a:lstStyle/>
        <a:p>
          <a:endParaRPr lang="hu-HU"/>
        </a:p>
      </dgm:t>
    </dgm:pt>
    <dgm:pt modelId="{CA41EB94-F2BD-4E1F-8E2F-6026832302DF}" type="sibTrans" cxnId="{96D6EA8C-AA55-4C50-9C66-171914572D6F}">
      <dgm:prSet/>
      <dgm:spPr/>
      <dgm:t>
        <a:bodyPr/>
        <a:lstStyle/>
        <a:p>
          <a:endParaRPr lang="hu-HU"/>
        </a:p>
      </dgm:t>
    </dgm:pt>
    <dgm:pt modelId="{8FE93C6C-0EB6-4363-AECA-3179510F3267}">
      <dgm:prSet phldrT="[Text]"/>
      <dgm:spPr/>
      <dgm:t>
        <a:bodyPr/>
        <a:lstStyle/>
        <a:p>
          <a:r>
            <a:rPr lang="hu-HU"/>
            <a:t>Proofs</a:t>
          </a:r>
        </a:p>
      </dgm:t>
    </dgm:pt>
    <dgm:pt modelId="{88F4557A-6297-461B-9CAE-6B1F766B84AD}" type="parTrans" cxnId="{44480BFD-6C55-4915-A831-B5A92CE4CDC8}">
      <dgm:prSet/>
      <dgm:spPr/>
      <dgm:t>
        <a:bodyPr/>
        <a:lstStyle/>
        <a:p>
          <a:endParaRPr lang="hu-HU"/>
        </a:p>
      </dgm:t>
    </dgm:pt>
    <dgm:pt modelId="{D4AD642A-EBB0-4E38-88E2-617540AD2A1C}" type="sibTrans" cxnId="{44480BFD-6C55-4915-A831-B5A92CE4CDC8}">
      <dgm:prSet/>
      <dgm:spPr/>
      <dgm:t>
        <a:bodyPr/>
        <a:lstStyle/>
        <a:p>
          <a:endParaRPr lang="hu-HU"/>
        </a:p>
      </dgm:t>
    </dgm:pt>
    <dgm:pt modelId="{F6972B50-0B6C-484B-A6C2-356303A4E299}">
      <dgm:prSet phldrT="[Text]"/>
      <dgm:spPr/>
      <dgm:t>
        <a:bodyPr/>
        <a:lstStyle/>
        <a:p>
          <a:r>
            <a:rPr lang="hu-HU"/>
            <a:t>Etc.</a:t>
          </a:r>
        </a:p>
      </dgm:t>
    </dgm:pt>
    <dgm:pt modelId="{1EE4A422-FCAF-4DED-99AD-903892AC3C52}" type="parTrans" cxnId="{523B3E3A-8E05-4B8F-AFAF-75ADBAD9E899}">
      <dgm:prSet/>
      <dgm:spPr/>
      <dgm:t>
        <a:bodyPr/>
        <a:lstStyle/>
        <a:p>
          <a:endParaRPr lang="hu-HU"/>
        </a:p>
      </dgm:t>
    </dgm:pt>
    <dgm:pt modelId="{36F43D56-6914-4F56-9EB8-1238D75091AB}" type="sibTrans" cxnId="{523B3E3A-8E05-4B8F-AFAF-75ADBAD9E899}">
      <dgm:prSet/>
      <dgm:spPr/>
      <dgm:t>
        <a:bodyPr/>
        <a:lstStyle/>
        <a:p>
          <a:endParaRPr lang="hu-HU"/>
        </a:p>
      </dgm:t>
    </dgm:pt>
    <dgm:pt modelId="{40708607-9EEE-4854-AA8E-5BA114E77E30}" type="pres">
      <dgm:prSet presAssocID="{9FEF21EE-D582-4D15-853F-A111A129D9A5}" presName="linear" presStyleCnt="0">
        <dgm:presLayoutVars>
          <dgm:animLvl val="lvl"/>
          <dgm:resizeHandles val="exact"/>
        </dgm:presLayoutVars>
      </dgm:prSet>
      <dgm:spPr/>
    </dgm:pt>
    <dgm:pt modelId="{3CECADEE-E3C3-489E-974E-02E82319E1D4}" type="pres">
      <dgm:prSet presAssocID="{B53A41C6-7587-4558-9B52-76C4C82DA5A2}" presName="parentText" presStyleLbl="node1" presStyleIdx="0" presStyleCnt="3" custScaleY="45478" custLinFactNeighborX="708" custLinFactNeighborY="-75183">
        <dgm:presLayoutVars>
          <dgm:chMax val="0"/>
          <dgm:bulletEnabled val="1"/>
        </dgm:presLayoutVars>
      </dgm:prSet>
      <dgm:spPr/>
    </dgm:pt>
    <dgm:pt modelId="{B6662627-4772-46E2-9629-6E9069D947AE}" type="pres">
      <dgm:prSet presAssocID="{0841D1F4-DF0A-4234-A55B-F0C028845066}" presName="spacer" presStyleCnt="0"/>
      <dgm:spPr/>
    </dgm:pt>
    <dgm:pt modelId="{9E3F8CF7-4CA5-4FF3-AE3F-F1B761CA27C8}" type="pres">
      <dgm:prSet presAssocID="{67B593A5-E957-4D0F-8A93-110D356A1BA0}" presName="parentText" presStyleLbl="node1" presStyleIdx="1" presStyleCnt="3" custScaleY="45478">
        <dgm:presLayoutVars>
          <dgm:chMax val="0"/>
          <dgm:bulletEnabled val="1"/>
        </dgm:presLayoutVars>
      </dgm:prSet>
      <dgm:spPr/>
    </dgm:pt>
    <dgm:pt modelId="{40FBED36-CA0B-4806-8D93-1A4E9587E91D}" type="pres">
      <dgm:prSet presAssocID="{67B593A5-E957-4D0F-8A93-110D356A1BA0}" presName="childText" presStyleLbl="revTx" presStyleIdx="0" presStyleCnt="1" custScaleY="74271">
        <dgm:presLayoutVars>
          <dgm:bulletEnabled val="1"/>
        </dgm:presLayoutVars>
      </dgm:prSet>
      <dgm:spPr/>
    </dgm:pt>
    <dgm:pt modelId="{A9AE3DA9-8B36-402D-9BC8-314A50073722}" type="pres">
      <dgm:prSet presAssocID="{8FE93C6C-0EB6-4363-AECA-3179510F3267}" presName="parentText" presStyleLbl="node1" presStyleIdx="2" presStyleCnt="3" custScaleY="45478">
        <dgm:presLayoutVars>
          <dgm:chMax val="0"/>
          <dgm:bulletEnabled val="1"/>
        </dgm:presLayoutVars>
      </dgm:prSet>
      <dgm:spPr/>
    </dgm:pt>
  </dgm:ptLst>
  <dgm:cxnLst>
    <dgm:cxn modelId="{98540410-50DC-4A6B-BCA0-4BDB2C287DB2}" type="presOf" srcId="{9FEF21EE-D582-4D15-853F-A111A129D9A5}" destId="{40708607-9EEE-4854-AA8E-5BA114E77E30}" srcOrd="0" destOrd="0" presId="urn:microsoft.com/office/officeart/2005/8/layout/vList2"/>
    <dgm:cxn modelId="{FB579213-6360-4111-A867-2418F5827597}" srcId="{67B593A5-E957-4D0F-8A93-110D356A1BA0}" destId="{84716C4F-E77A-406A-9C55-1CF67C192205}" srcOrd="1" destOrd="0" parTransId="{E1CCAF31-3B98-4055-BB03-8C42E5BCAF0C}" sibTransId="{98D6FC70-F3C0-46BC-A6AA-4F3B35147030}"/>
    <dgm:cxn modelId="{072F4A15-1CF3-49A0-9CC0-7331CB6A8F55}" type="presOf" srcId="{ADDD9A5D-6BD1-4638-A3DC-ECD09A692B5A}" destId="{40FBED36-CA0B-4806-8D93-1A4E9587E91D}" srcOrd="0" destOrd="0" presId="urn:microsoft.com/office/officeart/2005/8/layout/vList2"/>
    <dgm:cxn modelId="{164F6E32-5A68-4871-9101-268E99E1E014}" srcId="{9FEF21EE-D582-4D15-853F-A111A129D9A5}" destId="{B53A41C6-7587-4558-9B52-76C4C82DA5A2}" srcOrd="0" destOrd="0" parTransId="{60F88AEF-1A0F-497C-B361-937ED59A6899}" sibTransId="{0841D1F4-DF0A-4234-A55B-F0C028845066}"/>
    <dgm:cxn modelId="{523B3E3A-8E05-4B8F-AFAF-75ADBAD9E899}" srcId="{67B593A5-E957-4D0F-8A93-110D356A1BA0}" destId="{F6972B50-0B6C-484B-A6C2-356303A4E299}" srcOrd="3" destOrd="0" parTransId="{1EE4A422-FCAF-4DED-99AD-903892AC3C52}" sibTransId="{36F43D56-6914-4F56-9EB8-1238D75091AB}"/>
    <dgm:cxn modelId="{049C3168-7F38-4C7C-870B-7213A3123AE5}" type="presOf" srcId="{8FE93C6C-0EB6-4363-AECA-3179510F3267}" destId="{A9AE3DA9-8B36-402D-9BC8-314A50073722}" srcOrd="0" destOrd="0" presId="urn:microsoft.com/office/officeart/2005/8/layout/vList2"/>
    <dgm:cxn modelId="{A4263D6F-0DFF-446C-8973-FC23A46074E0}" type="presOf" srcId="{67B593A5-E957-4D0F-8A93-110D356A1BA0}" destId="{9E3F8CF7-4CA5-4FF3-AE3F-F1B761CA27C8}" srcOrd="0" destOrd="0" presId="urn:microsoft.com/office/officeart/2005/8/layout/vList2"/>
    <dgm:cxn modelId="{DCE70671-8C18-4788-B651-EC6BEDBA2747}" type="presOf" srcId="{84716C4F-E77A-406A-9C55-1CF67C192205}" destId="{40FBED36-CA0B-4806-8D93-1A4E9587E91D}" srcOrd="0" destOrd="1" presId="urn:microsoft.com/office/officeart/2005/8/layout/vList2"/>
    <dgm:cxn modelId="{7A126072-5B00-46D1-8F8D-3DE12D793F8B}" srcId="{9FEF21EE-D582-4D15-853F-A111A129D9A5}" destId="{67B593A5-E957-4D0F-8A93-110D356A1BA0}" srcOrd="1" destOrd="0" parTransId="{6739D2E8-D9A8-4D9F-996D-041739D85D09}" sibTransId="{0F140580-0128-4921-AEF1-2E512A53A6F5}"/>
    <dgm:cxn modelId="{50239559-F54E-4D29-9ECE-639F2B573232}" type="presOf" srcId="{F6972B50-0B6C-484B-A6C2-356303A4E299}" destId="{40FBED36-CA0B-4806-8D93-1A4E9587E91D}" srcOrd="0" destOrd="3" presId="urn:microsoft.com/office/officeart/2005/8/layout/vList2"/>
    <dgm:cxn modelId="{96D6EA8C-AA55-4C50-9C66-171914572D6F}" srcId="{67B593A5-E957-4D0F-8A93-110D356A1BA0}" destId="{404A7AC4-EA11-4D2B-BA37-D11703A30C42}" srcOrd="2" destOrd="0" parTransId="{BCAF241C-648D-47D3-8359-5F9946548309}" sibTransId="{CA41EB94-F2BD-4E1F-8E2F-6026832302DF}"/>
    <dgm:cxn modelId="{2AB211B6-4392-45A7-A7FF-AF095F286BA0}" type="presOf" srcId="{B53A41C6-7587-4558-9B52-76C4C82DA5A2}" destId="{3CECADEE-E3C3-489E-974E-02E82319E1D4}" srcOrd="0" destOrd="0" presId="urn:microsoft.com/office/officeart/2005/8/layout/vList2"/>
    <dgm:cxn modelId="{2EDB22CA-BB43-449D-8F56-534BCE520B93}" srcId="{67B593A5-E957-4D0F-8A93-110D356A1BA0}" destId="{ADDD9A5D-6BD1-4638-A3DC-ECD09A692B5A}" srcOrd="0" destOrd="0" parTransId="{DF35445F-3B87-482A-BD77-2D127E98FC85}" sibTransId="{989DF7BB-4E0E-48CB-8E9F-818F6DB84790}"/>
    <dgm:cxn modelId="{8A5AEBD1-5DAC-40EA-B0BB-C342EE83F79A}" type="presOf" srcId="{404A7AC4-EA11-4D2B-BA37-D11703A30C42}" destId="{40FBED36-CA0B-4806-8D93-1A4E9587E91D}" srcOrd="0" destOrd="2" presId="urn:microsoft.com/office/officeart/2005/8/layout/vList2"/>
    <dgm:cxn modelId="{44480BFD-6C55-4915-A831-B5A92CE4CDC8}" srcId="{9FEF21EE-D582-4D15-853F-A111A129D9A5}" destId="{8FE93C6C-0EB6-4363-AECA-3179510F3267}" srcOrd="2" destOrd="0" parTransId="{88F4557A-6297-461B-9CAE-6B1F766B84AD}" sibTransId="{D4AD642A-EBB0-4E38-88E2-617540AD2A1C}"/>
    <dgm:cxn modelId="{716865CF-A5B4-4306-A3E5-621A79D51802}" type="presParOf" srcId="{40708607-9EEE-4854-AA8E-5BA114E77E30}" destId="{3CECADEE-E3C3-489E-974E-02E82319E1D4}" srcOrd="0" destOrd="0" presId="urn:microsoft.com/office/officeart/2005/8/layout/vList2"/>
    <dgm:cxn modelId="{DCB65E6B-C6E2-41EC-8C5C-FD8227BC2006}" type="presParOf" srcId="{40708607-9EEE-4854-AA8E-5BA114E77E30}" destId="{B6662627-4772-46E2-9629-6E9069D947AE}" srcOrd="1" destOrd="0" presId="urn:microsoft.com/office/officeart/2005/8/layout/vList2"/>
    <dgm:cxn modelId="{9705B910-CE7B-4CC4-A1B0-54C150452D2B}" type="presParOf" srcId="{40708607-9EEE-4854-AA8E-5BA114E77E30}" destId="{9E3F8CF7-4CA5-4FF3-AE3F-F1B761CA27C8}" srcOrd="2" destOrd="0" presId="urn:microsoft.com/office/officeart/2005/8/layout/vList2"/>
    <dgm:cxn modelId="{5D731F3B-225F-4733-AF28-A6516B5EA58D}" type="presParOf" srcId="{40708607-9EEE-4854-AA8E-5BA114E77E30}" destId="{40FBED36-CA0B-4806-8D93-1A4E9587E91D}" srcOrd="3" destOrd="0" presId="urn:microsoft.com/office/officeart/2005/8/layout/vList2"/>
    <dgm:cxn modelId="{10413B84-34BE-4D41-AE69-1C22E138D6D0}" type="presParOf" srcId="{40708607-9EEE-4854-AA8E-5BA114E77E30}" destId="{A9AE3DA9-8B36-402D-9BC8-314A50073722}" srcOrd="4"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EACE3F-2D1B-4F1A-A470-869455D1A52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hu-HU"/>
        </a:p>
      </dgm:t>
    </dgm:pt>
    <dgm:pt modelId="{82367D52-3874-4D40-8913-B0E7FD897C4E}">
      <dgm:prSet/>
      <dgm:spPr/>
      <dgm:t>
        <a:bodyPr/>
        <a:lstStyle/>
        <a:p>
          <a:r>
            <a:rPr lang="hu-HU"/>
            <a:t>Requirements on individual claims</a:t>
          </a:r>
        </a:p>
      </dgm:t>
    </dgm:pt>
    <dgm:pt modelId="{20DCDBD7-E696-4882-BFDB-0DE14798252E}" type="parTrans" cxnId="{897CC543-C6C3-4787-9C44-C465B5803D1C}">
      <dgm:prSet/>
      <dgm:spPr/>
      <dgm:t>
        <a:bodyPr/>
        <a:lstStyle/>
        <a:p>
          <a:endParaRPr lang="hu-HU"/>
        </a:p>
      </dgm:t>
    </dgm:pt>
    <dgm:pt modelId="{56D4C13F-9CDF-4489-AB3D-946BB024976F}" type="sibTrans" cxnId="{897CC543-C6C3-4787-9C44-C465B5803D1C}">
      <dgm:prSet/>
      <dgm:spPr/>
      <dgm:t>
        <a:bodyPr/>
        <a:lstStyle/>
        <a:p>
          <a:endParaRPr lang="hu-HU"/>
        </a:p>
      </dgm:t>
    </dgm:pt>
    <dgm:pt modelId="{5CBC688A-AA7A-486E-AE17-0B8498C417FC}">
      <dgm:prSet/>
      <dgm:spPr/>
      <dgm:t>
        <a:bodyPr/>
        <a:lstStyle/>
        <a:p>
          <a:r>
            <a:rPr lang="hu-HU"/>
            <a:t>Public/</a:t>
          </a:r>
          <a:r>
            <a:rPr lang="hu-HU" err="1"/>
            <a:t>private</a:t>
          </a:r>
          <a:r>
            <a:rPr lang="hu-HU"/>
            <a:t> – </a:t>
          </a:r>
          <a:r>
            <a:rPr lang="hu-HU" err="1"/>
            <a:t>sensitivity</a:t>
          </a:r>
          <a:r>
            <a:rPr lang="hu-HU"/>
            <a:t> of </a:t>
          </a:r>
          <a:r>
            <a:rPr lang="hu-HU" err="1"/>
            <a:t>information</a:t>
          </a:r>
          <a:endParaRPr lang="hu-HU"/>
        </a:p>
      </dgm:t>
    </dgm:pt>
    <dgm:pt modelId="{A69BFDEA-A08E-46D3-82AB-E08EDA6B8014}" type="parTrans" cxnId="{D54BB8A7-43BA-4120-9A5D-E534CA70CD9C}">
      <dgm:prSet/>
      <dgm:spPr/>
      <dgm:t>
        <a:bodyPr/>
        <a:lstStyle/>
        <a:p>
          <a:endParaRPr lang="hu-HU"/>
        </a:p>
      </dgm:t>
    </dgm:pt>
    <dgm:pt modelId="{59E7C2C0-B022-4192-BCA4-762F1E25CC0C}" type="sibTrans" cxnId="{D54BB8A7-43BA-4120-9A5D-E534CA70CD9C}">
      <dgm:prSet/>
      <dgm:spPr/>
      <dgm:t>
        <a:bodyPr/>
        <a:lstStyle/>
        <a:p>
          <a:endParaRPr lang="hu-HU"/>
        </a:p>
      </dgm:t>
    </dgm:pt>
    <dgm:pt modelId="{43CFBABF-9D50-462F-A270-D5CBBBFED97B}">
      <dgm:prSet/>
      <dgm:spPr/>
      <dgm:t>
        <a:bodyPr/>
        <a:lstStyle/>
        <a:p>
          <a:r>
            <a:rPr lang="hu-HU" err="1"/>
            <a:t>Short</a:t>
          </a:r>
          <a:r>
            <a:rPr lang="hu-HU"/>
            <a:t>/</a:t>
          </a:r>
          <a:r>
            <a:rPr lang="hu-HU" err="1"/>
            <a:t>long</a:t>
          </a:r>
          <a:r>
            <a:rPr lang="hu-HU"/>
            <a:t> </a:t>
          </a:r>
          <a:r>
            <a:rPr lang="hu-HU" err="1"/>
            <a:t>term</a:t>
          </a:r>
          <a:endParaRPr lang="hu-HU"/>
        </a:p>
      </dgm:t>
    </dgm:pt>
    <dgm:pt modelId="{FB869386-E530-4071-96ED-6D27B0E2666F}" type="parTrans" cxnId="{42DFC25F-D4F6-4D74-B856-4894DA97D871}">
      <dgm:prSet/>
      <dgm:spPr/>
      <dgm:t>
        <a:bodyPr/>
        <a:lstStyle/>
        <a:p>
          <a:endParaRPr lang="hu-HU"/>
        </a:p>
      </dgm:t>
    </dgm:pt>
    <dgm:pt modelId="{73F04FB7-D0A6-42D7-95F7-5D0A4C7AAA78}" type="sibTrans" cxnId="{42DFC25F-D4F6-4D74-B856-4894DA97D871}">
      <dgm:prSet/>
      <dgm:spPr/>
      <dgm:t>
        <a:bodyPr/>
        <a:lstStyle/>
        <a:p>
          <a:endParaRPr lang="hu-HU"/>
        </a:p>
      </dgm:t>
    </dgm:pt>
    <dgm:pt modelId="{441EEB5C-5CBF-49D0-8F79-B36AABDA0EA9}">
      <dgm:prSet/>
      <dgm:spPr/>
      <dgm:t>
        <a:bodyPr/>
        <a:lstStyle/>
        <a:p>
          <a:r>
            <a:rPr lang="hu-HU"/>
            <a:t>ZKP construction</a:t>
          </a:r>
        </a:p>
      </dgm:t>
    </dgm:pt>
    <dgm:pt modelId="{36FA71A6-FD01-404D-89CF-DD1D63635D44}" type="parTrans" cxnId="{4BAD75A9-CE56-4AF7-9204-B926E81C9901}">
      <dgm:prSet/>
      <dgm:spPr/>
      <dgm:t>
        <a:bodyPr/>
        <a:lstStyle/>
        <a:p>
          <a:endParaRPr lang="hu-HU"/>
        </a:p>
      </dgm:t>
    </dgm:pt>
    <dgm:pt modelId="{7B2626D4-7EC6-4A00-8257-BF74574CDD28}" type="sibTrans" cxnId="{4BAD75A9-CE56-4AF7-9204-B926E81C9901}">
      <dgm:prSet/>
      <dgm:spPr/>
      <dgm:t>
        <a:bodyPr/>
        <a:lstStyle/>
        <a:p>
          <a:endParaRPr lang="hu-HU"/>
        </a:p>
      </dgm:t>
    </dgm:pt>
    <dgm:pt modelId="{41C6DBAF-94C2-45BC-A2C5-4383FA16D8AF}">
      <dgm:prSet/>
      <dgm:spPr/>
      <dgm:t>
        <a:bodyPr/>
        <a:lstStyle/>
        <a:p>
          <a:r>
            <a:rPr lang="hu-HU"/>
            <a:t>Entity alignment</a:t>
          </a:r>
        </a:p>
      </dgm:t>
    </dgm:pt>
    <dgm:pt modelId="{8500363D-5C8E-46D2-8AC2-AF1EC4C49B9D}" type="parTrans" cxnId="{8ECF7C16-6643-4F8D-8DDD-E677E075D170}">
      <dgm:prSet/>
      <dgm:spPr/>
      <dgm:t>
        <a:bodyPr/>
        <a:lstStyle/>
        <a:p>
          <a:endParaRPr lang="hu-HU"/>
        </a:p>
      </dgm:t>
    </dgm:pt>
    <dgm:pt modelId="{07752A40-40A6-4EDF-B732-2BB9E4FC0D2D}" type="sibTrans" cxnId="{8ECF7C16-6643-4F8D-8DDD-E677E075D170}">
      <dgm:prSet/>
      <dgm:spPr/>
      <dgm:t>
        <a:bodyPr/>
        <a:lstStyle/>
        <a:p>
          <a:endParaRPr lang="hu-HU"/>
        </a:p>
      </dgm:t>
    </dgm:pt>
    <dgm:pt modelId="{80BF26C5-8E9E-4DEE-898C-617237A1F39B}">
      <dgm:prSet/>
      <dgm:spPr/>
      <dgm:t>
        <a:bodyPr/>
        <a:lstStyle/>
        <a:p>
          <a:r>
            <a:rPr lang="hu-HU"/>
            <a:t>Possible shortcomings of VC schema designs</a:t>
          </a:r>
        </a:p>
      </dgm:t>
    </dgm:pt>
    <dgm:pt modelId="{1F27F430-A7D9-4D5B-BF3B-E966F26D04A7}" type="parTrans" cxnId="{D909F89A-E690-4759-A029-ACC7274CF705}">
      <dgm:prSet/>
      <dgm:spPr/>
      <dgm:t>
        <a:bodyPr/>
        <a:lstStyle/>
        <a:p>
          <a:endParaRPr lang="hu-HU"/>
        </a:p>
      </dgm:t>
    </dgm:pt>
    <dgm:pt modelId="{E252D032-A221-43E1-9695-F6EC17185656}" type="sibTrans" cxnId="{D909F89A-E690-4759-A029-ACC7274CF705}">
      <dgm:prSet/>
      <dgm:spPr/>
      <dgm:t>
        <a:bodyPr/>
        <a:lstStyle/>
        <a:p>
          <a:endParaRPr lang="hu-HU"/>
        </a:p>
      </dgm:t>
    </dgm:pt>
    <dgm:pt modelId="{4C0A6036-8D32-49DA-B5BC-5D55D32C0011}">
      <dgm:prSet/>
      <dgm:spPr/>
      <dgm:t>
        <a:bodyPr/>
        <a:lstStyle/>
        <a:p>
          <a:r>
            <a:rPr lang="hu-HU"/>
            <a:t>Shortfalls in privacy characteristics</a:t>
          </a:r>
        </a:p>
      </dgm:t>
    </dgm:pt>
    <dgm:pt modelId="{0157B5A9-D6F4-4E4A-9761-1A62B6B03581}" type="parTrans" cxnId="{FD4E375C-AFFB-4603-87AF-D87FF5E63B5C}">
      <dgm:prSet/>
      <dgm:spPr/>
      <dgm:t>
        <a:bodyPr/>
        <a:lstStyle/>
        <a:p>
          <a:endParaRPr lang="hu-HU"/>
        </a:p>
      </dgm:t>
    </dgm:pt>
    <dgm:pt modelId="{309EEB43-2FA2-41ED-B1DB-0D10D4AF57F1}" type="sibTrans" cxnId="{FD4E375C-AFFB-4603-87AF-D87FF5E63B5C}">
      <dgm:prSet/>
      <dgm:spPr/>
      <dgm:t>
        <a:bodyPr/>
        <a:lstStyle/>
        <a:p>
          <a:endParaRPr lang="hu-HU"/>
        </a:p>
      </dgm:t>
    </dgm:pt>
    <dgm:pt modelId="{039153DC-37D7-43B7-98E9-40A42B28262C}">
      <dgm:prSet/>
      <dgm:spPr/>
      <dgm:t>
        <a:bodyPr/>
        <a:lstStyle/>
        <a:p>
          <a:r>
            <a:rPr lang="hu-HU"/>
            <a:t>Low expressiveness with and without ZKPs</a:t>
          </a:r>
        </a:p>
      </dgm:t>
    </dgm:pt>
    <dgm:pt modelId="{E1DF4FEC-F453-48C3-8636-1D0BB1AB3E3F}" type="parTrans" cxnId="{2D68BD7C-8DA7-45EA-8889-F16FB07C5BDC}">
      <dgm:prSet/>
      <dgm:spPr/>
      <dgm:t>
        <a:bodyPr/>
        <a:lstStyle/>
        <a:p>
          <a:endParaRPr lang="hu-HU"/>
        </a:p>
      </dgm:t>
    </dgm:pt>
    <dgm:pt modelId="{CFCFF6DA-079B-446A-A8A0-3BC60A70445D}" type="sibTrans" cxnId="{2D68BD7C-8DA7-45EA-8889-F16FB07C5BDC}">
      <dgm:prSet/>
      <dgm:spPr/>
      <dgm:t>
        <a:bodyPr/>
        <a:lstStyle/>
        <a:p>
          <a:endParaRPr lang="hu-HU"/>
        </a:p>
      </dgm:t>
    </dgm:pt>
    <dgm:pt modelId="{89C173A7-7167-45B1-92FC-5B6AE0630F5E}">
      <dgm:prSet/>
      <dgm:spPr/>
      <dgm:t>
        <a:bodyPr/>
        <a:lstStyle/>
        <a:p>
          <a:r>
            <a:rPr lang="hu-HU"/>
            <a:t>Key question</a:t>
          </a:r>
        </a:p>
      </dgm:t>
    </dgm:pt>
    <dgm:pt modelId="{E096C47F-9EA4-4BF8-8101-2B2A93EE286E}" type="parTrans" cxnId="{89B8D159-2A73-4CFA-AE51-6FE096ADA0B9}">
      <dgm:prSet/>
      <dgm:spPr/>
      <dgm:t>
        <a:bodyPr/>
        <a:lstStyle/>
        <a:p>
          <a:endParaRPr lang="hu-HU"/>
        </a:p>
      </dgm:t>
    </dgm:pt>
    <dgm:pt modelId="{10CB25EF-BC69-4FFE-86BE-6347D8290DFE}" type="sibTrans" cxnId="{89B8D159-2A73-4CFA-AE51-6FE096ADA0B9}">
      <dgm:prSet/>
      <dgm:spPr/>
      <dgm:t>
        <a:bodyPr/>
        <a:lstStyle/>
        <a:p>
          <a:endParaRPr lang="hu-HU"/>
        </a:p>
      </dgm:t>
    </dgm:pt>
    <dgm:pt modelId="{E606982A-E280-4DDE-83FE-82852E1C7BDE}">
      <dgm:prSet custT="1"/>
      <dgm:spPr/>
      <dgm:t>
        <a:bodyPr/>
        <a:lstStyle/>
        <a:p>
          <a:pPr marL="0" indent="0" algn="l">
            <a:buNone/>
          </a:pPr>
          <a:r>
            <a:rPr lang="hu-HU" sz="1800" b="1" err="1"/>
            <a:t>How</a:t>
          </a:r>
          <a:r>
            <a:rPr lang="hu-HU" sz="1800" b="1"/>
            <a:t> </a:t>
          </a:r>
          <a:r>
            <a:rPr lang="hu-HU" sz="1800" b="1" err="1"/>
            <a:t>do</a:t>
          </a:r>
          <a:r>
            <a:rPr lang="hu-HU" sz="1800" b="1"/>
            <a:t> </a:t>
          </a:r>
          <a:r>
            <a:rPr lang="hu-HU" sz="1800" b="1" err="1"/>
            <a:t>we</a:t>
          </a:r>
          <a:r>
            <a:rPr lang="hu-HU" sz="1800" b="1"/>
            <a:t> </a:t>
          </a:r>
          <a:r>
            <a:rPr lang="hu-HU" sz="1800" b="1" err="1"/>
            <a:t>group</a:t>
          </a:r>
          <a:r>
            <a:rPr lang="hu-HU" sz="1800" b="1"/>
            <a:t> a </a:t>
          </a:r>
          <a:r>
            <a:rPr lang="hu-HU" sz="1800" b="1" err="1"/>
            <a:t>heterogenous</a:t>
          </a:r>
          <a:r>
            <a:rPr lang="hu-HU" sz="1800" b="1"/>
            <a:t> </a:t>
          </a:r>
          <a:r>
            <a:rPr lang="hu-HU" sz="1800" b="1" err="1"/>
            <a:t>set</a:t>
          </a:r>
          <a:r>
            <a:rPr lang="hu-HU" sz="1800" b="1"/>
            <a:t> of </a:t>
          </a:r>
          <a:r>
            <a:rPr lang="hu-HU" sz="1800" b="1" err="1"/>
            <a:t>claims</a:t>
          </a:r>
          <a:r>
            <a:rPr lang="hu-HU" sz="1800" b="1"/>
            <a:t> </a:t>
          </a:r>
          <a:r>
            <a:rPr lang="hu-HU" sz="1800" b="1" err="1"/>
            <a:t>with</a:t>
          </a:r>
          <a:r>
            <a:rPr lang="hu-HU" sz="1800" b="1"/>
            <a:t> </a:t>
          </a:r>
          <a:r>
            <a:rPr lang="hu-HU" sz="1800" b="1" err="1"/>
            <a:t>different</a:t>
          </a:r>
          <a:r>
            <a:rPr lang="hu-HU" sz="1800" b="1"/>
            <a:t> </a:t>
          </a:r>
          <a:r>
            <a:rPr lang="hu-HU" sz="1800" b="1" err="1"/>
            <a:t>requirements</a:t>
          </a:r>
          <a:r>
            <a:rPr lang="hu-HU" sz="1800" b="1"/>
            <a:t> </a:t>
          </a:r>
          <a:br>
            <a:rPr lang="hu-HU" sz="1800" b="1"/>
          </a:br>
          <a:r>
            <a:rPr lang="hu-HU" sz="1800" b="1" err="1"/>
            <a:t>into</a:t>
          </a:r>
          <a:r>
            <a:rPr lang="hu-HU" sz="1800" b="1"/>
            <a:t> a </a:t>
          </a:r>
          <a:r>
            <a:rPr lang="hu-HU" sz="1800" b="1" err="1"/>
            <a:t>set</a:t>
          </a:r>
          <a:r>
            <a:rPr lang="hu-HU" sz="1800" b="1"/>
            <a:t> of </a:t>
          </a:r>
          <a:r>
            <a:rPr lang="hu-HU" sz="1800" b="1" err="1"/>
            <a:t>Verifiable</a:t>
          </a:r>
          <a:r>
            <a:rPr lang="hu-HU" sz="1800" b="1"/>
            <a:t> </a:t>
          </a:r>
          <a:r>
            <a:rPr lang="hu-HU" sz="1800" b="1" err="1"/>
            <a:t>Credential</a:t>
          </a:r>
          <a:r>
            <a:rPr lang="hu-HU" sz="1800" b="1"/>
            <a:t> </a:t>
          </a:r>
          <a:r>
            <a:rPr lang="hu-HU" sz="1800" b="1" err="1"/>
            <a:t>Schemas</a:t>
          </a:r>
          <a:r>
            <a:rPr lang="hu-HU" sz="1800" b="1"/>
            <a:t>? </a:t>
          </a:r>
        </a:p>
      </dgm:t>
    </dgm:pt>
    <dgm:pt modelId="{A7D7E9EC-0D38-4001-A66B-8159B2400208}" type="parTrans" cxnId="{2C0E7144-15B1-466B-B31F-98E74C18E192}">
      <dgm:prSet/>
      <dgm:spPr/>
      <dgm:t>
        <a:bodyPr/>
        <a:lstStyle/>
        <a:p>
          <a:endParaRPr lang="hu-HU"/>
        </a:p>
      </dgm:t>
    </dgm:pt>
    <dgm:pt modelId="{189F1D07-B569-4EA5-91F1-8FF842832C9E}" type="sibTrans" cxnId="{2C0E7144-15B1-466B-B31F-98E74C18E192}">
      <dgm:prSet/>
      <dgm:spPr/>
      <dgm:t>
        <a:bodyPr/>
        <a:lstStyle/>
        <a:p>
          <a:endParaRPr lang="hu-HU"/>
        </a:p>
      </dgm:t>
    </dgm:pt>
    <dgm:pt modelId="{895A5160-FF6E-4EC8-B5E7-B241FC204B7D}" type="pres">
      <dgm:prSet presAssocID="{2DEACE3F-2D1B-4F1A-A470-869455D1A525}" presName="linear" presStyleCnt="0">
        <dgm:presLayoutVars>
          <dgm:dir/>
          <dgm:animLvl val="lvl"/>
          <dgm:resizeHandles val="exact"/>
        </dgm:presLayoutVars>
      </dgm:prSet>
      <dgm:spPr/>
    </dgm:pt>
    <dgm:pt modelId="{2E9068E2-2116-4D61-A841-A43627C4D0EF}" type="pres">
      <dgm:prSet presAssocID="{80BF26C5-8E9E-4DEE-898C-617237A1F39B}" presName="parentLin" presStyleCnt="0"/>
      <dgm:spPr/>
    </dgm:pt>
    <dgm:pt modelId="{6AC9A674-55BF-4136-B810-8AD323C0A741}" type="pres">
      <dgm:prSet presAssocID="{80BF26C5-8E9E-4DEE-898C-617237A1F39B}" presName="parentLeftMargin" presStyleLbl="node1" presStyleIdx="0" presStyleCnt="3"/>
      <dgm:spPr/>
    </dgm:pt>
    <dgm:pt modelId="{CD53CB52-A56F-4EE6-BFA5-7D43A78F93D0}" type="pres">
      <dgm:prSet presAssocID="{80BF26C5-8E9E-4DEE-898C-617237A1F39B}" presName="parentText" presStyleLbl="node1" presStyleIdx="0" presStyleCnt="3">
        <dgm:presLayoutVars>
          <dgm:chMax val="0"/>
          <dgm:bulletEnabled val="1"/>
        </dgm:presLayoutVars>
      </dgm:prSet>
      <dgm:spPr/>
    </dgm:pt>
    <dgm:pt modelId="{62524D05-C9E3-46B2-9B95-A34A1D3CB90A}" type="pres">
      <dgm:prSet presAssocID="{80BF26C5-8E9E-4DEE-898C-617237A1F39B}" presName="negativeSpace" presStyleCnt="0"/>
      <dgm:spPr/>
    </dgm:pt>
    <dgm:pt modelId="{ADD72703-DCF8-4847-ADFD-CB3A509C9143}" type="pres">
      <dgm:prSet presAssocID="{80BF26C5-8E9E-4DEE-898C-617237A1F39B}" presName="childText" presStyleLbl="conFgAcc1" presStyleIdx="0" presStyleCnt="3">
        <dgm:presLayoutVars>
          <dgm:bulletEnabled val="1"/>
        </dgm:presLayoutVars>
      </dgm:prSet>
      <dgm:spPr/>
    </dgm:pt>
    <dgm:pt modelId="{D1340A99-B14F-4EAB-9B7D-2E09FEBAAF65}" type="pres">
      <dgm:prSet presAssocID="{E252D032-A221-43E1-9695-F6EC17185656}" presName="spaceBetweenRectangles" presStyleCnt="0"/>
      <dgm:spPr/>
    </dgm:pt>
    <dgm:pt modelId="{02FAFFB3-6803-42D3-AC47-D29EB42B7CD0}" type="pres">
      <dgm:prSet presAssocID="{82367D52-3874-4D40-8913-B0E7FD897C4E}" presName="parentLin" presStyleCnt="0"/>
      <dgm:spPr/>
    </dgm:pt>
    <dgm:pt modelId="{B92F40E6-E233-444E-A106-8949C70408D2}" type="pres">
      <dgm:prSet presAssocID="{82367D52-3874-4D40-8913-B0E7FD897C4E}" presName="parentLeftMargin" presStyleLbl="node1" presStyleIdx="0" presStyleCnt="3"/>
      <dgm:spPr/>
    </dgm:pt>
    <dgm:pt modelId="{232B96EA-D68E-4E92-92AE-E2C3B6483A16}" type="pres">
      <dgm:prSet presAssocID="{82367D52-3874-4D40-8913-B0E7FD897C4E}" presName="parentText" presStyleLbl="node1" presStyleIdx="1" presStyleCnt="3">
        <dgm:presLayoutVars>
          <dgm:chMax val="0"/>
          <dgm:bulletEnabled val="1"/>
        </dgm:presLayoutVars>
      </dgm:prSet>
      <dgm:spPr/>
    </dgm:pt>
    <dgm:pt modelId="{F8B1993D-71E4-4A59-BE9B-3A8001586451}" type="pres">
      <dgm:prSet presAssocID="{82367D52-3874-4D40-8913-B0E7FD897C4E}" presName="negativeSpace" presStyleCnt="0"/>
      <dgm:spPr/>
    </dgm:pt>
    <dgm:pt modelId="{1C9156E8-97C0-4324-B613-C4557BB11BD7}" type="pres">
      <dgm:prSet presAssocID="{82367D52-3874-4D40-8913-B0E7FD897C4E}" presName="childText" presStyleLbl="conFgAcc1" presStyleIdx="1" presStyleCnt="3">
        <dgm:presLayoutVars>
          <dgm:bulletEnabled val="1"/>
        </dgm:presLayoutVars>
      </dgm:prSet>
      <dgm:spPr/>
    </dgm:pt>
    <dgm:pt modelId="{D01CC252-834E-4FBD-8D43-967B114ADB9C}" type="pres">
      <dgm:prSet presAssocID="{56D4C13F-9CDF-4489-AB3D-946BB024976F}" presName="spaceBetweenRectangles" presStyleCnt="0"/>
      <dgm:spPr/>
    </dgm:pt>
    <dgm:pt modelId="{E2B2AED3-3148-4F35-942A-0E5206F83241}" type="pres">
      <dgm:prSet presAssocID="{89C173A7-7167-45B1-92FC-5B6AE0630F5E}" presName="parentLin" presStyleCnt="0"/>
      <dgm:spPr/>
    </dgm:pt>
    <dgm:pt modelId="{39D89C3E-5367-4B0C-B655-595201065C29}" type="pres">
      <dgm:prSet presAssocID="{89C173A7-7167-45B1-92FC-5B6AE0630F5E}" presName="parentLeftMargin" presStyleLbl="node1" presStyleIdx="1" presStyleCnt="3"/>
      <dgm:spPr/>
    </dgm:pt>
    <dgm:pt modelId="{C6603359-DB49-4601-9E0D-35D2FCFFF92E}" type="pres">
      <dgm:prSet presAssocID="{89C173A7-7167-45B1-92FC-5B6AE0630F5E}" presName="parentText" presStyleLbl="node1" presStyleIdx="2" presStyleCnt="3">
        <dgm:presLayoutVars>
          <dgm:chMax val="0"/>
          <dgm:bulletEnabled val="1"/>
        </dgm:presLayoutVars>
      </dgm:prSet>
      <dgm:spPr/>
    </dgm:pt>
    <dgm:pt modelId="{EECC05F5-7A97-4918-B8A5-1D0FC9DD3303}" type="pres">
      <dgm:prSet presAssocID="{89C173A7-7167-45B1-92FC-5B6AE0630F5E}" presName="negativeSpace" presStyleCnt="0"/>
      <dgm:spPr/>
    </dgm:pt>
    <dgm:pt modelId="{1B1A07F7-2A5B-4F57-B698-B924786DB04D}" type="pres">
      <dgm:prSet presAssocID="{89C173A7-7167-45B1-92FC-5B6AE0630F5E}" presName="childText" presStyleLbl="conFgAcc1" presStyleIdx="2" presStyleCnt="3" custScaleX="100000">
        <dgm:presLayoutVars>
          <dgm:bulletEnabled val="1"/>
        </dgm:presLayoutVars>
      </dgm:prSet>
      <dgm:spPr/>
    </dgm:pt>
  </dgm:ptLst>
  <dgm:cxnLst>
    <dgm:cxn modelId="{082C7414-A417-4360-AD4B-219E82A89E7D}" type="presOf" srcId="{2DEACE3F-2D1B-4F1A-A470-869455D1A525}" destId="{895A5160-FF6E-4EC8-B5E7-B241FC204B7D}" srcOrd="0" destOrd="0" presId="urn:microsoft.com/office/officeart/2005/8/layout/list1"/>
    <dgm:cxn modelId="{8ECF7C16-6643-4F8D-8DDD-E677E075D170}" srcId="{82367D52-3874-4D40-8913-B0E7FD897C4E}" destId="{41C6DBAF-94C2-45BC-A2C5-4383FA16D8AF}" srcOrd="2" destOrd="0" parTransId="{8500363D-5C8E-46D2-8AC2-AF1EC4C49B9D}" sibTransId="{07752A40-40A6-4EDF-B732-2BB9E4FC0D2D}"/>
    <dgm:cxn modelId="{D9B9331C-FFD6-487A-8BE9-36E9BE56F89D}" type="presOf" srcId="{89C173A7-7167-45B1-92FC-5B6AE0630F5E}" destId="{C6603359-DB49-4601-9E0D-35D2FCFFF92E}" srcOrd="1" destOrd="0" presId="urn:microsoft.com/office/officeart/2005/8/layout/list1"/>
    <dgm:cxn modelId="{5F3D3422-CED2-45F2-BCDB-E76CCDEDB19E}" type="presOf" srcId="{5CBC688A-AA7A-486E-AE17-0B8498C417FC}" destId="{1C9156E8-97C0-4324-B613-C4557BB11BD7}" srcOrd="0" destOrd="0" presId="urn:microsoft.com/office/officeart/2005/8/layout/list1"/>
    <dgm:cxn modelId="{CAE42D5B-328C-4766-AC28-26A223DB0C68}" type="presOf" srcId="{41C6DBAF-94C2-45BC-A2C5-4383FA16D8AF}" destId="{1C9156E8-97C0-4324-B613-C4557BB11BD7}" srcOrd="0" destOrd="2" presId="urn:microsoft.com/office/officeart/2005/8/layout/list1"/>
    <dgm:cxn modelId="{FD4E375C-AFFB-4603-87AF-D87FF5E63B5C}" srcId="{80BF26C5-8E9E-4DEE-898C-617237A1F39B}" destId="{4C0A6036-8D32-49DA-B5BC-5D55D32C0011}" srcOrd="0" destOrd="0" parTransId="{0157B5A9-D6F4-4E4A-9761-1A62B6B03581}" sibTransId="{309EEB43-2FA2-41ED-B1DB-0D10D4AF57F1}"/>
    <dgm:cxn modelId="{42DFC25F-D4F6-4D74-B856-4894DA97D871}" srcId="{82367D52-3874-4D40-8913-B0E7FD897C4E}" destId="{43CFBABF-9D50-462F-A270-D5CBBBFED97B}" srcOrd="1" destOrd="0" parTransId="{FB869386-E530-4071-96ED-6D27B0E2666F}" sibTransId="{73F04FB7-D0A6-42D7-95F7-5D0A4C7AAA78}"/>
    <dgm:cxn modelId="{B25C5161-B5B3-4830-9D8B-5C4F97B1BA30}" type="presOf" srcId="{80BF26C5-8E9E-4DEE-898C-617237A1F39B}" destId="{6AC9A674-55BF-4136-B810-8AD323C0A741}" srcOrd="0" destOrd="0" presId="urn:microsoft.com/office/officeart/2005/8/layout/list1"/>
    <dgm:cxn modelId="{973DA961-31C9-46B1-9CB5-1BC8BCAA5094}" type="presOf" srcId="{82367D52-3874-4D40-8913-B0E7FD897C4E}" destId="{B92F40E6-E233-444E-A106-8949C70408D2}" srcOrd="0" destOrd="0" presId="urn:microsoft.com/office/officeart/2005/8/layout/list1"/>
    <dgm:cxn modelId="{897CC543-C6C3-4787-9C44-C465B5803D1C}" srcId="{2DEACE3F-2D1B-4F1A-A470-869455D1A525}" destId="{82367D52-3874-4D40-8913-B0E7FD897C4E}" srcOrd="1" destOrd="0" parTransId="{20DCDBD7-E696-4882-BFDB-0DE14798252E}" sibTransId="{56D4C13F-9CDF-4489-AB3D-946BB024976F}"/>
    <dgm:cxn modelId="{2C0E7144-15B1-466B-B31F-98E74C18E192}" srcId="{89C173A7-7167-45B1-92FC-5B6AE0630F5E}" destId="{E606982A-E280-4DDE-83FE-82852E1C7BDE}" srcOrd="0" destOrd="0" parTransId="{A7D7E9EC-0D38-4001-A66B-8159B2400208}" sibTransId="{189F1D07-B569-4EA5-91F1-8FF842832C9E}"/>
    <dgm:cxn modelId="{DD9E724D-778E-4BD1-A3D4-8DDEF392836A}" type="presOf" srcId="{89C173A7-7167-45B1-92FC-5B6AE0630F5E}" destId="{39D89C3E-5367-4B0C-B655-595201065C29}" srcOrd="0" destOrd="0" presId="urn:microsoft.com/office/officeart/2005/8/layout/list1"/>
    <dgm:cxn modelId="{F1708F76-2375-46E8-85C6-C94F589A0BF2}" type="presOf" srcId="{82367D52-3874-4D40-8913-B0E7FD897C4E}" destId="{232B96EA-D68E-4E92-92AE-E2C3B6483A16}" srcOrd="1" destOrd="0" presId="urn:microsoft.com/office/officeart/2005/8/layout/list1"/>
    <dgm:cxn modelId="{89B8D159-2A73-4CFA-AE51-6FE096ADA0B9}" srcId="{2DEACE3F-2D1B-4F1A-A470-869455D1A525}" destId="{89C173A7-7167-45B1-92FC-5B6AE0630F5E}" srcOrd="2" destOrd="0" parTransId="{E096C47F-9EA4-4BF8-8101-2B2A93EE286E}" sibTransId="{10CB25EF-BC69-4FFE-86BE-6347D8290DFE}"/>
    <dgm:cxn modelId="{2D68BD7C-8DA7-45EA-8889-F16FB07C5BDC}" srcId="{80BF26C5-8E9E-4DEE-898C-617237A1F39B}" destId="{039153DC-37D7-43B7-98E9-40A42B28262C}" srcOrd="1" destOrd="0" parTransId="{E1DF4FEC-F453-48C3-8636-1D0BB1AB3E3F}" sibTransId="{CFCFF6DA-079B-446A-A8A0-3BC60A70445D}"/>
    <dgm:cxn modelId="{D909F89A-E690-4759-A029-ACC7274CF705}" srcId="{2DEACE3F-2D1B-4F1A-A470-869455D1A525}" destId="{80BF26C5-8E9E-4DEE-898C-617237A1F39B}" srcOrd="0" destOrd="0" parTransId="{1F27F430-A7D9-4D5B-BF3B-E966F26D04A7}" sibTransId="{E252D032-A221-43E1-9695-F6EC17185656}"/>
    <dgm:cxn modelId="{5E44E5A2-5914-4598-A293-34E1C343064E}" type="presOf" srcId="{43CFBABF-9D50-462F-A270-D5CBBBFED97B}" destId="{1C9156E8-97C0-4324-B613-C4557BB11BD7}" srcOrd="0" destOrd="1" presId="urn:microsoft.com/office/officeart/2005/8/layout/list1"/>
    <dgm:cxn modelId="{D54BB8A7-43BA-4120-9A5D-E534CA70CD9C}" srcId="{82367D52-3874-4D40-8913-B0E7FD897C4E}" destId="{5CBC688A-AA7A-486E-AE17-0B8498C417FC}" srcOrd="0" destOrd="0" parTransId="{A69BFDEA-A08E-46D3-82AB-E08EDA6B8014}" sibTransId="{59E7C2C0-B022-4192-BCA4-762F1E25CC0C}"/>
    <dgm:cxn modelId="{4BAD75A9-CE56-4AF7-9204-B926E81C9901}" srcId="{82367D52-3874-4D40-8913-B0E7FD897C4E}" destId="{441EEB5C-5CBF-49D0-8F79-B36AABDA0EA9}" srcOrd="3" destOrd="0" parTransId="{36FA71A6-FD01-404D-89CF-DD1D63635D44}" sibTransId="{7B2626D4-7EC6-4A00-8257-BF74574CDD28}"/>
    <dgm:cxn modelId="{5793F7B4-1E53-447E-814C-771D2D51363F}" type="presOf" srcId="{039153DC-37D7-43B7-98E9-40A42B28262C}" destId="{ADD72703-DCF8-4847-ADFD-CB3A509C9143}" srcOrd="0" destOrd="1" presId="urn:microsoft.com/office/officeart/2005/8/layout/list1"/>
    <dgm:cxn modelId="{DC3602C5-3C99-43E7-9C8E-F211BD752D8C}" type="presOf" srcId="{80BF26C5-8E9E-4DEE-898C-617237A1F39B}" destId="{CD53CB52-A56F-4EE6-BFA5-7D43A78F93D0}" srcOrd="1" destOrd="0" presId="urn:microsoft.com/office/officeart/2005/8/layout/list1"/>
    <dgm:cxn modelId="{97D781C5-735B-4B35-AD96-C548FA06D8A0}" type="presOf" srcId="{4C0A6036-8D32-49DA-B5BC-5D55D32C0011}" destId="{ADD72703-DCF8-4847-ADFD-CB3A509C9143}" srcOrd="0" destOrd="0" presId="urn:microsoft.com/office/officeart/2005/8/layout/list1"/>
    <dgm:cxn modelId="{7E4E95CF-8681-48C4-9F0F-12ABBE1B8DF9}" type="presOf" srcId="{E606982A-E280-4DDE-83FE-82852E1C7BDE}" destId="{1B1A07F7-2A5B-4F57-B698-B924786DB04D}" srcOrd="0" destOrd="0" presId="urn:microsoft.com/office/officeart/2005/8/layout/list1"/>
    <dgm:cxn modelId="{D9F3D6D3-1181-432C-B489-D77A3EA51C1D}" type="presOf" srcId="{441EEB5C-5CBF-49D0-8F79-B36AABDA0EA9}" destId="{1C9156E8-97C0-4324-B613-C4557BB11BD7}" srcOrd="0" destOrd="3" presId="urn:microsoft.com/office/officeart/2005/8/layout/list1"/>
    <dgm:cxn modelId="{D87E5FB3-1430-4DF3-97C7-6B9031427D3C}" type="presParOf" srcId="{895A5160-FF6E-4EC8-B5E7-B241FC204B7D}" destId="{2E9068E2-2116-4D61-A841-A43627C4D0EF}" srcOrd="0" destOrd="0" presId="urn:microsoft.com/office/officeart/2005/8/layout/list1"/>
    <dgm:cxn modelId="{146675F1-E73F-4F49-A4F0-F3196AC24484}" type="presParOf" srcId="{2E9068E2-2116-4D61-A841-A43627C4D0EF}" destId="{6AC9A674-55BF-4136-B810-8AD323C0A741}" srcOrd="0" destOrd="0" presId="urn:microsoft.com/office/officeart/2005/8/layout/list1"/>
    <dgm:cxn modelId="{A5DB5289-6852-4CAC-8DE5-581A391DB64B}" type="presParOf" srcId="{2E9068E2-2116-4D61-A841-A43627C4D0EF}" destId="{CD53CB52-A56F-4EE6-BFA5-7D43A78F93D0}" srcOrd="1" destOrd="0" presId="urn:microsoft.com/office/officeart/2005/8/layout/list1"/>
    <dgm:cxn modelId="{718FB6A9-2913-4F12-8905-CDA17D439FA0}" type="presParOf" srcId="{895A5160-FF6E-4EC8-B5E7-B241FC204B7D}" destId="{62524D05-C9E3-46B2-9B95-A34A1D3CB90A}" srcOrd="1" destOrd="0" presId="urn:microsoft.com/office/officeart/2005/8/layout/list1"/>
    <dgm:cxn modelId="{D9317AEC-5454-4E73-BE78-DDCBEB8EA110}" type="presParOf" srcId="{895A5160-FF6E-4EC8-B5E7-B241FC204B7D}" destId="{ADD72703-DCF8-4847-ADFD-CB3A509C9143}" srcOrd="2" destOrd="0" presId="urn:microsoft.com/office/officeart/2005/8/layout/list1"/>
    <dgm:cxn modelId="{626A9184-9717-43B8-AF95-F7056EA327FA}" type="presParOf" srcId="{895A5160-FF6E-4EC8-B5E7-B241FC204B7D}" destId="{D1340A99-B14F-4EAB-9B7D-2E09FEBAAF65}" srcOrd="3" destOrd="0" presId="urn:microsoft.com/office/officeart/2005/8/layout/list1"/>
    <dgm:cxn modelId="{85829487-DBA1-4ADD-817B-91C2CE999922}" type="presParOf" srcId="{895A5160-FF6E-4EC8-B5E7-B241FC204B7D}" destId="{02FAFFB3-6803-42D3-AC47-D29EB42B7CD0}" srcOrd="4" destOrd="0" presId="urn:microsoft.com/office/officeart/2005/8/layout/list1"/>
    <dgm:cxn modelId="{65911E4A-D29E-49A1-81B1-DAB1BFEA2A49}" type="presParOf" srcId="{02FAFFB3-6803-42D3-AC47-D29EB42B7CD0}" destId="{B92F40E6-E233-444E-A106-8949C70408D2}" srcOrd="0" destOrd="0" presId="urn:microsoft.com/office/officeart/2005/8/layout/list1"/>
    <dgm:cxn modelId="{1DFE68ED-CA7E-40B7-8D9B-1220E63BEFDF}" type="presParOf" srcId="{02FAFFB3-6803-42D3-AC47-D29EB42B7CD0}" destId="{232B96EA-D68E-4E92-92AE-E2C3B6483A16}" srcOrd="1" destOrd="0" presId="urn:microsoft.com/office/officeart/2005/8/layout/list1"/>
    <dgm:cxn modelId="{0A5CD174-E468-405D-A07B-4CF9826580F5}" type="presParOf" srcId="{895A5160-FF6E-4EC8-B5E7-B241FC204B7D}" destId="{F8B1993D-71E4-4A59-BE9B-3A8001586451}" srcOrd="5" destOrd="0" presId="urn:microsoft.com/office/officeart/2005/8/layout/list1"/>
    <dgm:cxn modelId="{8EB34B9E-FC78-483B-9FED-6ACCD384B5E9}" type="presParOf" srcId="{895A5160-FF6E-4EC8-B5E7-B241FC204B7D}" destId="{1C9156E8-97C0-4324-B613-C4557BB11BD7}" srcOrd="6" destOrd="0" presId="urn:microsoft.com/office/officeart/2005/8/layout/list1"/>
    <dgm:cxn modelId="{B6EAF958-FEB8-4197-8840-F3BD8F860ABB}" type="presParOf" srcId="{895A5160-FF6E-4EC8-B5E7-B241FC204B7D}" destId="{D01CC252-834E-4FBD-8D43-967B114ADB9C}" srcOrd="7" destOrd="0" presId="urn:microsoft.com/office/officeart/2005/8/layout/list1"/>
    <dgm:cxn modelId="{96475886-8E40-49E0-A242-882254C16C45}" type="presParOf" srcId="{895A5160-FF6E-4EC8-B5E7-B241FC204B7D}" destId="{E2B2AED3-3148-4F35-942A-0E5206F83241}" srcOrd="8" destOrd="0" presId="urn:microsoft.com/office/officeart/2005/8/layout/list1"/>
    <dgm:cxn modelId="{0FF452C4-E145-4FAC-9B94-AE010D023281}" type="presParOf" srcId="{E2B2AED3-3148-4F35-942A-0E5206F83241}" destId="{39D89C3E-5367-4B0C-B655-595201065C29}" srcOrd="0" destOrd="0" presId="urn:microsoft.com/office/officeart/2005/8/layout/list1"/>
    <dgm:cxn modelId="{CE3FC2EF-62BF-4E99-95DB-75A006EFC80B}" type="presParOf" srcId="{E2B2AED3-3148-4F35-942A-0E5206F83241}" destId="{C6603359-DB49-4601-9E0D-35D2FCFFF92E}" srcOrd="1" destOrd="0" presId="urn:microsoft.com/office/officeart/2005/8/layout/list1"/>
    <dgm:cxn modelId="{F8533980-AA9C-4435-935C-293660063A9A}" type="presParOf" srcId="{895A5160-FF6E-4EC8-B5E7-B241FC204B7D}" destId="{EECC05F5-7A97-4918-B8A5-1D0FC9DD3303}" srcOrd="9" destOrd="0" presId="urn:microsoft.com/office/officeart/2005/8/layout/list1"/>
    <dgm:cxn modelId="{EC618A48-74B0-4CB4-843D-D0F2B7EE9C2A}" type="presParOf" srcId="{895A5160-FF6E-4EC8-B5E7-B241FC204B7D}" destId="{1B1A07F7-2A5B-4F57-B698-B924786DB04D}"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0E54C1F-1CFA-4B44-9FEE-2013E35FC1D0}" type="doc">
      <dgm:prSet loTypeId="urn:microsoft.com/office/officeart/2005/8/layout/default" loCatId="list" qsTypeId="urn:microsoft.com/office/officeart/2005/8/quickstyle/simple1" qsCatId="simple" csTypeId="urn:microsoft.com/office/officeart/2005/8/colors/accent5_2" csCatId="accent5" phldr="1"/>
      <dgm:spPr/>
      <dgm:t>
        <a:bodyPr/>
        <a:lstStyle/>
        <a:p>
          <a:endParaRPr lang="hu-HU"/>
        </a:p>
      </dgm:t>
    </dgm:pt>
    <dgm:pt modelId="{6FCEA588-A2CD-43F9-B93A-EA9EF4A7CDB0}">
      <dgm:prSet/>
      <dgm:spPr/>
      <dgm:t>
        <a:bodyPr/>
        <a:lstStyle/>
        <a:p>
          <a:r>
            <a:rPr lang="hu-HU"/>
            <a:t>Systematically generate interrelated VC schemas</a:t>
          </a:r>
          <a:endParaRPr lang="hu-HU_technl"/>
        </a:p>
      </dgm:t>
    </dgm:pt>
    <dgm:pt modelId="{FD6408D6-BBE4-4488-BA69-988524CEC637}" type="parTrans" cxnId="{0A73D705-547B-4F4F-A8B3-6D623111D126}">
      <dgm:prSet/>
      <dgm:spPr/>
      <dgm:t>
        <a:bodyPr/>
        <a:lstStyle/>
        <a:p>
          <a:endParaRPr lang="hu-HU"/>
        </a:p>
      </dgm:t>
    </dgm:pt>
    <dgm:pt modelId="{04D6AFAC-22AF-4CFC-B663-EF6E7C5D5271}" type="sibTrans" cxnId="{0A73D705-547B-4F4F-A8B3-6D623111D126}">
      <dgm:prSet/>
      <dgm:spPr/>
      <dgm:t>
        <a:bodyPr/>
        <a:lstStyle/>
        <a:p>
          <a:endParaRPr lang="hu-HU"/>
        </a:p>
      </dgm:t>
    </dgm:pt>
    <dgm:pt modelId="{7B6027EF-DEEF-44FE-9B59-9C7256F5BF87}">
      <dgm:prSet/>
      <dgm:spPr/>
      <dgm:t>
        <a:bodyPr/>
        <a:lstStyle/>
        <a:p>
          <a:r>
            <a:rPr lang="hu-HU" err="1"/>
            <a:t>Satisfy</a:t>
          </a:r>
          <a:r>
            <a:rPr lang="hu-HU"/>
            <a:t> </a:t>
          </a:r>
          <a:r>
            <a:rPr lang="hu-HU" err="1"/>
            <a:t>complex</a:t>
          </a:r>
          <a:r>
            <a:rPr lang="hu-HU"/>
            <a:t> </a:t>
          </a:r>
          <a:r>
            <a:rPr lang="hu-HU" err="1"/>
            <a:t>requirements</a:t>
          </a:r>
          <a:br>
            <a:rPr lang="hu-HU"/>
          </a:br>
          <a:r>
            <a:rPr lang="hu-HU" i="1"/>
            <a:t>(</a:t>
          </a:r>
          <a:r>
            <a:rPr lang="hu-HU" i="1" err="1"/>
            <a:t>sensitvity</a:t>
          </a:r>
          <a:r>
            <a:rPr lang="hu-HU" i="1"/>
            <a:t>, </a:t>
          </a:r>
          <a:r>
            <a:rPr lang="hu-HU" i="1" err="1"/>
            <a:t>long</a:t>
          </a:r>
          <a:r>
            <a:rPr lang="hu-HU" i="1"/>
            <a:t>/</a:t>
          </a:r>
          <a:r>
            <a:rPr lang="hu-HU" i="1" err="1"/>
            <a:t>short</a:t>
          </a:r>
          <a:r>
            <a:rPr lang="hu-HU" i="1"/>
            <a:t> </a:t>
          </a:r>
          <a:r>
            <a:rPr lang="hu-HU" i="1" err="1"/>
            <a:t>term</a:t>
          </a:r>
          <a:r>
            <a:rPr lang="hu-HU" i="1"/>
            <a:t>)</a:t>
          </a:r>
          <a:endParaRPr lang="hu-HU"/>
        </a:p>
      </dgm:t>
    </dgm:pt>
    <dgm:pt modelId="{714CDF17-F544-4E03-A101-9BC11888A041}" type="parTrans" cxnId="{EC5505C1-3259-4A8E-9EEE-34EC3A989448}">
      <dgm:prSet/>
      <dgm:spPr/>
      <dgm:t>
        <a:bodyPr/>
        <a:lstStyle/>
        <a:p>
          <a:endParaRPr lang="hu-HU"/>
        </a:p>
      </dgm:t>
    </dgm:pt>
    <dgm:pt modelId="{646D3C0B-6E38-42C3-93DF-8E65F427EC52}" type="sibTrans" cxnId="{EC5505C1-3259-4A8E-9EEE-34EC3A989448}">
      <dgm:prSet/>
      <dgm:spPr/>
      <dgm:t>
        <a:bodyPr/>
        <a:lstStyle/>
        <a:p>
          <a:endParaRPr lang="hu-HU"/>
        </a:p>
      </dgm:t>
    </dgm:pt>
    <dgm:pt modelId="{347B0675-A09E-46EA-B73F-C00029E0887D}">
      <dgm:prSet/>
      <dgm:spPr/>
      <dgm:t>
        <a:bodyPr/>
        <a:lstStyle/>
        <a:p>
          <a:r>
            <a:rPr lang="hu-HU"/>
            <a:t>Traceability from Knowledge graph to VC Schema</a:t>
          </a:r>
          <a:endParaRPr lang="hu-HU_technl"/>
        </a:p>
      </dgm:t>
    </dgm:pt>
    <dgm:pt modelId="{1133C09D-B8D9-43D8-A803-787B892C7FED}" type="parTrans" cxnId="{4BF6FA53-947F-406C-84CB-5C809274E607}">
      <dgm:prSet/>
      <dgm:spPr/>
      <dgm:t>
        <a:bodyPr/>
        <a:lstStyle/>
        <a:p>
          <a:endParaRPr lang="hu-HU"/>
        </a:p>
      </dgm:t>
    </dgm:pt>
    <dgm:pt modelId="{077E4B2A-04F0-426C-BF4C-822316E58BCE}" type="sibTrans" cxnId="{4BF6FA53-947F-406C-84CB-5C809274E607}">
      <dgm:prSet/>
      <dgm:spPr/>
      <dgm:t>
        <a:bodyPr/>
        <a:lstStyle/>
        <a:p>
          <a:endParaRPr lang="hu-HU"/>
        </a:p>
      </dgm:t>
    </dgm:pt>
    <dgm:pt modelId="{A7A0FAD2-D38D-43DD-AD6C-69B70FD2B0E7}">
      <dgm:prSet/>
      <dgm:spPr/>
      <dgm:t>
        <a:bodyPr/>
        <a:lstStyle/>
        <a:p>
          <a:r>
            <a:rPr lang="hu-HU"/>
            <a:t>Semantic alignment between specific VC standards</a:t>
          </a:r>
          <a:endParaRPr lang="hu-HU_technl"/>
        </a:p>
      </dgm:t>
    </dgm:pt>
    <dgm:pt modelId="{10EE0FF7-9CA7-49FF-B435-A78514A1060C}" type="parTrans" cxnId="{CB4D98C4-9E4A-4698-9791-4E86651332E7}">
      <dgm:prSet/>
      <dgm:spPr/>
      <dgm:t>
        <a:bodyPr/>
        <a:lstStyle/>
        <a:p>
          <a:endParaRPr lang="hu-HU"/>
        </a:p>
      </dgm:t>
    </dgm:pt>
    <dgm:pt modelId="{E7510690-EA14-438B-A9C5-4B9A26549AA5}" type="sibTrans" cxnId="{CB4D98C4-9E4A-4698-9791-4E86651332E7}">
      <dgm:prSet/>
      <dgm:spPr/>
      <dgm:t>
        <a:bodyPr/>
        <a:lstStyle/>
        <a:p>
          <a:endParaRPr lang="hu-HU"/>
        </a:p>
      </dgm:t>
    </dgm:pt>
    <dgm:pt modelId="{2ED8F5D8-1761-4AEC-B1D1-D77D5B90C146}">
      <dgm:prSet/>
      <dgm:spPr/>
      <dgm:t>
        <a:bodyPr/>
        <a:lstStyle/>
        <a:p>
          <a:r>
            <a:rPr lang="hu-HU"/>
            <a:t>Applying formal methods and CAD at the PIM level</a:t>
          </a:r>
          <a:endParaRPr lang="hu-HU_technl"/>
        </a:p>
      </dgm:t>
    </dgm:pt>
    <dgm:pt modelId="{8719AD3A-2CB8-4D62-8D75-5F7E01052B0A}" type="parTrans" cxnId="{F1F3E0C1-800E-44D2-9FA3-52AFEC561FFD}">
      <dgm:prSet/>
      <dgm:spPr/>
      <dgm:t>
        <a:bodyPr/>
        <a:lstStyle/>
        <a:p>
          <a:endParaRPr lang="hu-HU"/>
        </a:p>
      </dgm:t>
    </dgm:pt>
    <dgm:pt modelId="{238B713A-677A-4314-8C9C-6A59D42632E4}" type="sibTrans" cxnId="{F1F3E0C1-800E-44D2-9FA3-52AFEC561FFD}">
      <dgm:prSet/>
      <dgm:spPr/>
      <dgm:t>
        <a:bodyPr/>
        <a:lstStyle/>
        <a:p>
          <a:endParaRPr lang="hu-HU"/>
        </a:p>
      </dgm:t>
    </dgm:pt>
    <dgm:pt modelId="{25E3F782-550A-40A6-999A-D0411965A121}" type="pres">
      <dgm:prSet presAssocID="{70E54C1F-1CFA-4B44-9FEE-2013E35FC1D0}" presName="diagram" presStyleCnt="0">
        <dgm:presLayoutVars>
          <dgm:dir/>
          <dgm:resizeHandles val="exact"/>
        </dgm:presLayoutVars>
      </dgm:prSet>
      <dgm:spPr/>
    </dgm:pt>
    <dgm:pt modelId="{F8D504A7-6F9D-4EAE-B6D4-7DEA68034641}" type="pres">
      <dgm:prSet presAssocID="{6FCEA588-A2CD-43F9-B93A-EA9EF4A7CDB0}" presName="node" presStyleLbl="node1" presStyleIdx="0" presStyleCnt="5">
        <dgm:presLayoutVars>
          <dgm:bulletEnabled val="1"/>
        </dgm:presLayoutVars>
      </dgm:prSet>
      <dgm:spPr>
        <a:prstGeom prst="roundRect">
          <a:avLst/>
        </a:prstGeom>
      </dgm:spPr>
    </dgm:pt>
    <dgm:pt modelId="{7599B92E-79C9-4DC5-A220-1A70F63A0006}" type="pres">
      <dgm:prSet presAssocID="{04D6AFAC-22AF-4CFC-B663-EF6E7C5D5271}" presName="sibTrans" presStyleCnt="0"/>
      <dgm:spPr/>
    </dgm:pt>
    <dgm:pt modelId="{4ABB2077-A0F6-4CC8-82B0-A3F307CE0EE9}" type="pres">
      <dgm:prSet presAssocID="{7B6027EF-DEEF-44FE-9B59-9C7256F5BF87}" presName="node" presStyleLbl="node1" presStyleIdx="1" presStyleCnt="5">
        <dgm:presLayoutVars>
          <dgm:bulletEnabled val="1"/>
        </dgm:presLayoutVars>
      </dgm:prSet>
      <dgm:spPr>
        <a:prstGeom prst="roundRect">
          <a:avLst/>
        </a:prstGeom>
      </dgm:spPr>
    </dgm:pt>
    <dgm:pt modelId="{482A6B4E-6D64-4B12-8C3D-CAA5A2D52F85}" type="pres">
      <dgm:prSet presAssocID="{646D3C0B-6E38-42C3-93DF-8E65F427EC52}" presName="sibTrans" presStyleCnt="0"/>
      <dgm:spPr/>
    </dgm:pt>
    <dgm:pt modelId="{94FB28BE-A1F6-48DE-9C90-AC969BC56CD2}" type="pres">
      <dgm:prSet presAssocID="{347B0675-A09E-46EA-B73F-C00029E0887D}" presName="node" presStyleLbl="node1" presStyleIdx="2" presStyleCnt="5">
        <dgm:presLayoutVars>
          <dgm:bulletEnabled val="1"/>
        </dgm:presLayoutVars>
      </dgm:prSet>
      <dgm:spPr>
        <a:prstGeom prst="roundRect">
          <a:avLst/>
        </a:prstGeom>
      </dgm:spPr>
    </dgm:pt>
    <dgm:pt modelId="{B2A01A1D-91EF-4E83-8BEE-E72384038A3F}" type="pres">
      <dgm:prSet presAssocID="{077E4B2A-04F0-426C-BF4C-822316E58BCE}" presName="sibTrans" presStyleCnt="0"/>
      <dgm:spPr/>
    </dgm:pt>
    <dgm:pt modelId="{6583B8B0-286E-487A-BBA7-5AAB171F97FC}" type="pres">
      <dgm:prSet presAssocID="{A7A0FAD2-D38D-43DD-AD6C-69B70FD2B0E7}" presName="node" presStyleLbl="node1" presStyleIdx="3" presStyleCnt="5">
        <dgm:presLayoutVars>
          <dgm:bulletEnabled val="1"/>
        </dgm:presLayoutVars>
      </dgm:prSet>
      <dgm:spPr>
        <a:prstGeom prst="roundRect">
          <a:avLst/>
        </a:prstGeom>
      </dgm:spPr>
    </dgm:pt>
    <dgm:pt modelId="{CD23A4E5-F35F-4DC6-8C94-1CB40B1325F0}" type="pres">
      <dgm:prSet presAssocID="{E7510690-EA14-438B-A9C5-4B9A26549AA5}" presName="sibTrans" presStyleCnt="0"/>
      <dgm:spPr/>
    </dgm:pt>
    <dgm:pt modelId="{C603D5A6-7FB0-46D2-A752-A479F588EE43}" type="pres">
      <dgm:prSet presAssocID="{2ED8F5D8-1761-4AEC-B1D1-D77D5B90C146}" presName="node" presStyleLbl="node1" presStyleIdx="4" presStyleCnt="5">
        <dgm:presLayoutVars>
          <dgm:bulletEnabled val="1"/>
        </dgm:presLayoutVars>
      </dgm:prSet>
      <dgm:spPr>
        <a:prstGeom prst="roundRect">
          <a:avLst/>
        </a:prstGeom>
      </dgm:spPr>
    </dgm:pt>
  </dgm:ptLst>
  <dgm:cxnLst>
    <dgm:cxn modelId="{0204E102-70CE-47F5-BCEF-4E6204C6F294}" type="presOf" srcId="{A7A0FAD2-D38D-43DD-AD6C-69B70FD2B0E7}" destId="{6583B8B0-286E-487A-BBA7-5AAB171F97FC}" srcOrd="0" destOrd="0" presId="urn:microsoft.com/office/officeart/2005/8/layout/default"/>
    <dgm:cxn modelId="{0A73D705-547B-4F4F-A8B3-6D623111D126}" srcId="{70E54C1F-1CFA-4B44-9FEE-2013E35FC1D0}" destId="{6FCEA588-A2CD-43F9-B93A-EA9EF4A7CDB0}" srcOrd="0" destOrd="0" parTransId="{FD6408D6-BBE4-4488-BA69-988524CEC637}" sibTransId="{04D6AFAC-22AF-4CFC-B663-EF6E7C5D5271}"/>
    <dgm:cxn modelId="{2F4BDA49-E664-4B90-9602-BFF3F426F347}" type="presOf" srcId="{347B0675-A09E-46EA-B73F-C00029E0887D}" destId="{94FB28BE-A1F6-48DE-9C90-AC969BC56CD2}" srcOrd="0" destOrd="0" presId="urn:microsoft.com/office/officeart/2005/8/layout/default"/>
    <dgm:cxn modelId="{F5EDBD4E-6A02-4BC6-9ABA-715FCF10E144}" type="presOf" srcId="{7B6027EF-DEEF-44FE-9B59-9C7256F5BF87}" destId="{4ABB2077-A0F6-4CC8-82B0-A3F307CE0EE9}" srcOrd="0" destOrd="0" presId="urn:microsoft.com/office/officeart/2005/8/layout/default"/>
    <dgm:cxn modelId="{4BF6FA53-947F-406C-84CB-5C809274E607}" srcId="{70E54C1F-1CFA-4B44-9FEE-2013E35FC1D0}" destId="{347B0675-A09E-46EA-B73F-C00029E0887D}" srcOrd="2" destOrd="0" parTransId="{1133C09D-B8D9-43D8-A803-787B892C7FED}" sibTransId="{077E4B2A-04F0-426C-BF4C-822316E58BCE}"/>
    <dgm:cxn modelId="{4510187B-28F4-4DCC-8C50-715437125EED}" type="presOf" srcId="{70E54C1F-1CFA-4B44-9FEE-2013E35FC1D0}" destId="{25E3F782-550A-40A6-999A-D0411965A121}" srcOrd="0" destOrd="0" presId="urn:microsoft.com/office/officeart/2005/8/layout/default"/>
    <dgm:cxn modelId="{806E7A97-823D-4AED-97E0-FA32B4764B45}" type="presOf" srcId="{6FCEA588-A2CD-43F9-B93A-EA9EF4A7CDB0}" destId="{F8D504A7-6F9D-4EAE-B6D4-7DEA68034641}" srcOrd="0" destOrd="0" presId="urn:microsoft.com/office/officeart/2005/8/layout/default"/>
    <dgm:cxn modelId="{EC5505C1-3259-4A8E-9EEE-34EC3A989448}" srcId="{70E54C1F-1CFA-4B44-9FEE-2013E35FC1D0}" destId="{7B6027EF-DEEF-44FE-9B59-9C7256F5BF87}" srcOrd="1" destOrd="0" parTransId="{714CDF17-F544-4E03-A101-9BC11888A041}" sibTransId="{646D3C0B-6E38-42C3-93DF-8E65F427EC52}"/>
    <dgm:cxn modelId="{B41BB2C1-7F3C-49E5-9B2D-C209BED89DE0}" type="presOf" srcId="{2ED8F5D8-1761-4AEC-B1D1-D77D5B90C146}" destId="{C603D5A6-7FB0-46D2-A752-A479F588EE43}" srcOrd="0" destOrd="0" presId="urn:microsoft.com/office/officeart/2005/8/layout/default"/>
    <dgm:cxn modelId="{F1F3E0C1-800E-44D2-9FA3-52AFEC561FFD}" srcId="{70E54C1F-1CFA-4B44-9FEE-2013E35FC1D0}" destId="{2ED8F5D8-1761-4AEC-B1D1-D77D5B90C146}" srcOrd="4" destOrd="0" parTransId="{8719AD3A-2CB8-4D62-8D75-5F7E01052B0A}" sibTransId="{238B713A-677A-4314-8C9C-6A59D42632E4}"/>
    <dgm:cxn modelId="{CB4D98C4-9E4A-4698-9791-4E86651332E7}" srcId="{70E54C1F-1CFA-4B44-9FEE-2013E35FC1D0}" destId="{A7A0FAD2-D38D-43DD-AD6C-69B70FD2B0E7}" srcOrd="3" destOrd="0" parTransId="{10EE0FF7-9CA7-49FF-B435-A78514A1060C}" sibTransId="{E7510690-EA14-438B-A9C5-4B9A26549AA5}"/>
    <dgm:cxn modelId="{0E33FF6F-53A4-4AE9-ADDD-127D32DEBEE5}" type="presParOf" srcId="{25E3F782-550A-40A6-999A-D0411965A121}" destId="{F8D504A7-6F9D-4EAE-B6D4-7DEA68034641}" srcOrd="0" destOrd="0" presId="urn:microsoft.com/office/officeart/2005/8/layout/default"/>
    <dgm:cxn modelId="{FEAF0363-F9B2-4EDA-A282-E99521FD31FA}" type="presParOf" srcId="{25E3F782-550A-40A6-999A-D0411965A121}" destId="{7599B92E-79C9-4DC5-A220-1A70F63A0006}" srcOrd="1" destOrd="0" presId="urn:microsoft.com/office/officeart/2005/8/layout/default"/>
    <dgm:cxn modelId="{6CB4957C-217C-4C5A-979C-51CAABA8D56B}" type="presParOf" srcId="{25E3F782-550A-40A6-999A-D0411965A121}" destId="{4ABB2077-A0F6-4CC8-82B0-A3F307CE0EE9}" srcOrd="2" destOrd="0" presId="urn:microsoft.com/office/officeart/2005/8/layout/default"/>
    <dgm:cxn modelId="{2C19C8AF-42EE-43DF-B8F6-7A57E34A4C2C}" type="presParOf" srcId="{25E3F782-550A-40A6-999A-D0411965A121}" destId="{482A6B4E-6D64-4B12-8C3D-CAA5A2D52F85}" srcOrd="3" destOrd="0" presId="urn:microsoft.com/office/officeart/2005/8/layout/default"/>
    <dgm:cxn modelId="{E907B63C-C51E-49BE-8EC0-3D24CFC6A209}" type="presParOf" srcId="{25E3F782-550A-40A6-999A-D0411965A121}" destId="{94FB28BE-A1F6-48DE-9C90-AC969BC56CD2}" srcOrd="4" destOrd="0" presId="urn:microsoft.com/office/officeart/2005/8/layout/default"/>
    <dgm:cxn modelId="{D5628500-15F5-4390-A4EA-E0993F34FD43}" type="presParOf" srcId="{25E3F782-550A-40A6-999A-D0411965A121}" destId="{B2A01A1D-91EF-4E83-8BEE-E72384038A3F}" srcOrd="5" destOrd="0" presId="urn:microsoft.com/office/officeart/2005/8/layout/default"/>
    <dgm:cxn modelId="{1BDFE45D-E4E5-4F58-9357-88BFAD6717F0}" type="presParOf" srcId="{25E3F782-550A-40A6-999A-D0411965A121}" destId="{6583B8B0-286E-487A-BBA7-5AAB171F97FC}" srcOrd="6" destOrd="0" presId="urn:microsoft.com/office/officeart/2005/8/layout/default"/>
    <dgm:cxn modelId="{3F63FC52-A533-4D74-8D0F-1DE85453FF1A}" type="presParOf" srcId="{25E3F782-550A-40A6-999A-D0411965A121}" destId="{CD23A4E5-F35F-4DC6-8C94-1CB40B1325F0}" srcOrd="7" destOrd="0" presId="urn:microsoft.com/office/officeart/2005/8/layout/default"/>
    <dgm:cxn modelId="{D2885004-440D-4265-A82A-4FDAF047C872}" type="presParOf" srcId="{25E3F782-550A-40A6-999A-D0411965A121}" destId="{C603D5A6-7FB0-46D2-A752-A479F588EE43}"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80AADE9-4F3D-448C-B7E3-C147174F97BF}" type="doc">
      <dgm:prSet loTypeId="urn:microsoft.com/office/officeart/2005/8/layout/process1" loCatId="process" qsTypeId="urn:microsoft.com/office/officeart/2005/8/quickstyle/simple1" qsCatId="simple" csTypeId="urn:microsoft.com/office/officeart/2005/8/colors/accent2_2" csCatId="accent2" phldr="1"/>
      <dgm:spPr/>
      <dgm:t>
        <a:bodyPr/>
        <a:lstStyle/>
        <a:p>
          <a:endParaRPr lang="hu-HU"/>
        </a:p>
      </dgm:t>
    </dgm:pt>
    <dgm:pt modelId="{255E9107-5060-430B-9A96-97322B4137D3}">
      <dgm:prSet/>
      <dgm:spPr/>
      <dgm:t>
        <a:bodyPr/>
        <a:lstStyle/>
        <a:p>
          <a:r>
            <a:rPr lang="hu-HU"/>
            <a:t>Verifiable Credentials/Presentations can be expressed as Knowledge Graphs</a:t>
          </a:r>
          <a:endParaRPr lang="hu-HU_technl"/>
        </a:p>
      </dgm:t>
    </dgm:pt>
    <dgm:pt modelId="{90C8F702-FD1F-4CAC-AEC2-42E57DCCAB86}" type="parTrans" cxnId="{F6ED998A-ECC1-49FD-BA0A-4ED85A839BDC}">
      <dgm:prSet/>
      <dgm:spPr/>
      <dgm:t>
        <a:bodyPr/>
        <a:lstStyle/>
        <a:p>
          <a:endParaRPr lang="hu-HU"/>
        </a:p>
      </dgm:t>
    </dgm:pt>
    <dgm:pt modelId="{8B524609-9350-419E-B028-36E3F2971999}" type="sibTrans" cxnId="{F6ED998A-ECC1-49FD-BA0A-4ED85A839BDC}">
      <dgm:prSet/>
      <dgm:spPr/>
      <dgm:t>
        <a:bodyPr/>
        <a:lstStyle/>
        <a:p>
          <a:endParaRPr lang="hu-HU"/>
        </a:p>
      </dgm:t>
    </dgm:pt>
    <dgm:pt modelId="{B776CD3B-425A-480D-AF05-75567439F2F4}">
      <dgm:prSet/>
      <dgm:spPr/>
      <dgm:t>
        <a:bodyPr/>
        <a:lstStyle/>
        <a:p>
          <a:r>
            <a:rPr lang="hu-HU"/>
            <a:t>Requirements: graph patterns and constraints</a:t>
          </a:r>
          <a:endParaRPr lang="hu-HU_technl"/>
        </a:p>
      </dgm:t>
    </dgm:pt>
    <dgm:pt modelId="{69ABBCA4-358C-42D4-8532-5D47B190AAA0}" type="parTrans" cxnId="{88F0A153-7601-4CE5-BD17-05D4D7A84FD7}">
      <dgm:prSet/>
      <dgm:spPr/>
      <dgm:t>
        <a:bodyPr/>
        <a:lstStyle/>
        <a:p>
          <a:endParaRPr lang="hu-HU"/>
        </a:p>
      </dgm:t>
    </dgm:pt>
    <dgm:pt modelId="{B8A32AB4-9141-4B6E-B555-9656A8339794}" type="sibTrans" cxnId="{88F0A153-7601-4CE5-BD17-05D4D7A84FD7}">
      <dgm:prSet/>
      <dgm:spPr/>
      <dgm:t>
        <a:bodyPr/>
        <a:lstStyle/>
        <a:p>
          <a:endParaRPr lang="hu-HU"/>
        </a:p>
      </dgm:t>
    </dgm:pt>
    <dgm:pt modelId="{5492470F-B099-4715-98AD-3CFEC0E04412}">
      <dgm:prSet/>
      <dgm:spPr/>
      <dgm:t>
        <a:bodyPr/>
        <a:lstStyle/>
        <a:p>
          <a:r>
            <a:rPr lang="hu-HU"/>
            <a:t>Refinery is able to generate </a:t>
          </a:r>
          <a:r>
            <a:rPr lang="hu-HU" i="1"/>
            <a:t>diverse</a:t>
          </a:r>
          <a:r>
            <a:rPr lang="hu-HU"/>
            <a:t> graph solutions against requirement sets</a:t>
          </a:r>
          <a:endParaRPr lang="hu-HU_technl"/>
        </a:p>
      </dgm:t>
    </dgm:pt>
    <dgm:pt modelId="{CA41B02B-D5CB-4E2E-8212-443A6C4992B9}" type="parTrans" cxnId="{DA080F9B-668D-45A2-93CF-6F1F8EB5AAF7}">
      <dgm:prSet/>
      <dgm:spPr/>
      <dgm:t>
        <a:bodyPr/>
        <a:lstStyle/>
        <a:p>
          <a:endParaRPr lang="hu-HU"/>
        </a:p>
      </dgm:t>
    </dgm:pt>
    <dgm:pt modelId="{948A54C0-4C34-495B-831D-826DF8D2E670}" type="sibTrans" cxnId="{DA080F9B-668D-45A2-93CF-6F1F8EB5AAF7}">
      <dgm:prSet/>
      <dgm:spPr/>
      <dgm:t>
        <a:bodyPr/>
        <a:lstStyle/>
        <a:p>
          <a:endParaRPr lang="hu-HU"/>
        </a:p>
      </dgm:t>
    </dgm:pt>
    <dgm:pt modelId="{F035BC96-4B05-4471-8471-85FA0C7A5578}" type="pres">
      <dgm:prSet presAssocID="{980AADE9-4F3D-448C-B7E3-C147174F97BF}" presName="Name0" presStyleCnt="0">
        <dgm:presLayoutVars>
          <dgm:dir/>
          <dgm:resizeHandles val="exact"/>
        </dgm:presLayoutVars>
      </dgm:prSet>
      <dgm:spPr/>
    </dgm:pt>
    <dgm:pt modelId="{02F19C14-A0FF-42FC-8BF3-3BD50F6CB8F6}" type="pres">
      <dgm:prSet presAssocID="{255E9107-5060-430B-9A96-97322B4137D3}" presName="node" presStyleLbl="node1" presStyleIdx="0" presStyleCnt="3">
        <dgm:presLayoutVars>
          <dgm:bulletEnabled val="1"/>
        </dgm:presLayoutVars>
      </dgm:prSet>
      <dgm:spPr/>
    </dgm:pt>
    <dgm:pt modelId="{330E3C4E-1330-4639-9E29-9AD160BDF59D}" type="pres">
      <dgm:prSet presAssocID="{8B524609-9350-419E-B028-36E3F2971999}" presName="sibTrans" presStyleLbl="sibTrans2D1" presStyleIdx="0" presStyleCnt="2"/>
      <dgm:spPr/>
    </dgm:pt>
    <dgm:pt modelId="{075817E1-B243-42BC-B328-0C0D512A2AAD}" type="pres">
      <dgm:prSet presAssocID="{8B524609-9350-419E-B028-36E3F2971999}" presName="connectorText" presStyleLbl="sibTrans2D1" presStyleIdx="0" presStyleCnt="2"/>
      <dgm:spPr/>
    </dgm:pt>
    <dgm:pt modelId="{9342138E-EB0C-4821-B0E8-443325FEF48E}" type="pres">
      <dgm:prSet presAssocID="{B776CD3B-425A-480D-AF05-75567439F2F4}" presName="node" presStyleLbl="node1" presStyleIdx="1" presStyleCnt="3">
        <dgm:presLayoutVars>
          <dgm:bulletEnabled val="1"/>
        </dgm:presLayoutVars>
      </dgm:prSet>
      <dgm:spPr/>
    </dgm:pt>
    <dgm:pt modelId="{9B14E726-B60B-401F-9CA2-FCBD3D1CCA56}" type="pres">
      <dgm:prSet presAssocID="{B8A32AB4-9141-4B6E-B555-9656A8339794}" presName="sibTrans" presStyleLbl="sibTrans2D1" presStyleIdx="1" presStyleCnt="2"/>
      <dgm:spPr/>
    </dgm:pt>
    <dgm:pt modelId="{BA5E6296-651E-4231-85AB-0A2F703EF649}" type="pres">
      <dgm:prSet presAssocID="{B8A32AB4-9141-4B6E-B555-9656A8339794}" presName="connectorText" presStyleLbl="sibTrans2D1" presStyleIdx="1" presStyleCnt="2"/>
      <dgm:spPr/>
    </dgm:pt>
    <dgm:pt modelId="{D0E44E0B-643A-47D4-AC8F-621DC6CB1052}" type="pres">
      <dgm:prSet presAssocID="{5492470F-B099-4715-98AD-3CFEC0E04412}" presName="node" presStyleLbl="node1" presStyleIdx="2" presStyleCnt="3">
        <dgm:presLayoutVars>
          <dgm:bulletEnabled val="1"/>
        </dgm:presLayoutVars>
      </dgm:prSet>
      <dgm:spPr/>
    </dgm:pt>
  </dgm:ptLst>
  <dgm:cxnLst>
    <dgm:cxn modelId="{211D9112-82A7-4D50-913F-2432AABDDA4F}" type="presOf" srcId="{5492470F-B099-4715-98AD-3CFEC0E04412}" destId="{D0E44E0B-643A-47D4-AC8F-621DC6CB1052}" srcOrd="0" destOrd="0" presId="urn:microsoft.com/office/officeart/2005/8/layout/process1"/>
    <dgm:cxn modelId="{FB935D33-4499-4536-8C8C-46FD812862FF}" type="presOf" srcId="{980AADE9-4F3D-448C-B7E3-C147174F97BF}" destId="{F035BC96-4B05-4471-8471-85FA0C7A5578}" srcOrd="0" destOrd="0" presId="urn:microsoft.com/office/officeart/2005/8/layout/process1"/>
    <dgm:cxn modelId="{1EBF7E38-8B6D-490F-9899-1FF488FA5633}" type="presOf" srcId="{B8A32AB4-9141-4B6E-B555-9656A8339794}" destId="{9B14E726-B60B-401F-9CA2-FCBD3D1CCA56}" srcOrd="0" destOrd="0" presId="urn:microsoft.com/office/officeart/2005/8/layout/process1"/>
    <dgm:cxn modelId="{62194F44-3C2D-40FB-87BE-826283E305E8}" type="presOf" srcId="{B776CD3B-425A-480D-AF05-75567439F2F4}" destId="{9342138E-EB0C-4821-B0E8-443325FEF48E}" srcOrd="0" destOrd="0" presId="urn:microsoft.com/office/officeart/2005/8/layout/process1"/>
    <dgm:cxn modelId="{7ABECC4B-55A9-4F9C-9961-4D61EB9F20F2}" type="presOf" srcId="{B8A32AB4-9141-4B6E-B555-9656A8339794}" destId="{BA5E6296-651E-4231-85AB-0A2F703EF649}" srcOrd="1" destOrd="0" presId="urn:microsoft.com/office/officeart/2005/8/layout/process1"/>
    <dgm:cxn modelId="{1358534F-7782-4436-8DAE-99DC37DA5198}" type="presOf" srcId="{8B524609-9350-419E-B028-36E3F2971999}" destId="{075817E1-B243-42BC-B328-0C0D512A2AAD}" srcOrd="1" destOrd="0" presId="urn:microsoft.com/office/officeart/2005/8/layout/process1"/>
    <dgm:cxn modelId="{71EC6752-AE6D-4934-8368-17567731C510}" type="presOf" srcId="{255E9107-5060-430B-9A96-97322B4137D3}" destId="{02F19C14-A0FF-42FC-8BF3-3BD50F6CB8F6}" srcOrd="0" destOrd="0" presId="urn:microsoft.com/office/officeart/2005/8/layout/process1"/>
    <dgm:cxn modelId="{88F0A153-7601-4CE5-BD17-05D4D7A84FD7}" srcId="{980AADE9-4F3D-448C-B7E3-C147174F97BF}" destId="{B776CD3B-425A-480D-AF05-75567439F2F4}" srcOrd="1" destOrd="0" parTransId="{69ABBCA4-358C-42D4-8532-5D47B190AAA0}" sibTransId="{B8A32AB4-9141-4B6E-B555-9656A8339794}"/>
    <dgm:cxn modelId="{F6ED998A-ECC1-49FD-BA0A-4ED85A839BDC}" srcId="{980AADE9-4F3D-448C-B7E3-C147174F97BF}" destId="{255E9107-5060-430B-9A96-97322B4137D3}" srcOrd="0" destOrd="0" parTransId="{90C8F702-FD1F-4CAC-AEC2-42E57DCCAB86}" sibTransId="{8B524609-9350-419E-B028-36E3F2971999}"/>
    <dgm:cxn modelId="{DA080F9B-668D-45A2-93CF-6F1F8EB5AAF7}" srcId="{980AADE9-4F3D-448C-B7E3-C147174F97BF}" destId="{5492470F-B099-4715-98AD-3CFEC0E04412}" srcOrd="2" destOrd="0" parTransId="{CA41B02B-D5CB-4E2E-8212-443A6C4992B9}" sibTransId="{948A54C0-4C34-495B-831D-826DF8D2E670}"/>
    <dgm:cxn modelId="{564BC0B6-8D4D-477A-9565-65C497BA906F}" type="presOf" srcId="{8B524609-9350-419E-B028-36E3F2971999}" destId="{330E3C4E-1330-4639-9E29-9AD160BDF59D}" srcOrd="0" destOrd="0" presId="urn:microsoft.com/office/officeart/2005/8/layout/process1"/>
    <dgm:cxn modelId="{08785088-342D-41FB-A1A6-BF556D37C485}" type="presParOf" srcId="{F035BC96-4B05-4471-8471-85FA0C7A5578}" destId="{02F19C14-A0FF-42FC-8BF3-3BD50F6CB8F6}" srcOrd="0" destOrd="0" presId="urn:microsoft.com/office/officeart/2005/8/layout/process1"/>
    <dgm:cxn modelId="{3F3FB079-23C0-4A55-A489-BEECE6879A5A}" type="presParOf" srcId="{F035BC96-4B05-4471-8471-85FA0C7A5578}" destId="{330E3C4E-1330-4639-9E29-9AD160BDF59D}" srcOrd="1" destOrd="0" presId="urn:microsoft.com/office/officeart/2005/8/layout/process1"/>
    <dgm:cxn modelId="{92F6E677-A4AD-4B5E-A7EF-1B89A01BDFF8}" type="presParOf" srcId="{330E3C4E-1330-4639-9E29-9AD160BDF59D}" destId="{075817E1-B243-42BC-B328-0C0D512A2AAD}" srcOrd="0" destOrd="0" presId="urn:microsoft.com/office/officeart/2005/8/layout/process1"/>
    <dgm:cxn modelId="{0F5C9F71-22BE-4D77-B79B-43BB55269FAF}" type="presParOf" srcId="{F035BC96-4B05-4471-8471-85FA0C7A5578}" destId="{9342138E-EB0C-4821-B0E8-443325FEF48E}" srcOrd="2" destOrd="0" presId="urn:microsoft.com/office/officeart/2005/8/layout/process1"/>
    <dgm:cxn modelId="{6D4D6805-AAA0-40E2-A249-5A51C286D75F}" type="presParOf" srcId="{F035BC96-4B05-4471-8471-85FA0C7A5578}" destId="{9B14E726-B60B-401F-9CA2-FCBD3D1CCA56}" srcOrd="3" destOrd="0" presId="urn:microsoft.com/office/officeart/2005/8/layout/process1"/>
    <dgm:cxn modelId="{B75D1116-2F0D-4140-9DBD-EB746C520616}" type="presParOf" srcId="{9B14E726-B60B-401F-9CA2-FCBD3D1CCA56}" destId="{BA5E6296-651E-4231-85AB-0A2F703EF649}" srcOrd="0" destOrd="0" presId="urn:microsoft.com/office/officeart/2005/8/layout/process1"/>
    <dgm:cxn modelId="{1D68760F-58D2-4B30-87B1-574C82F48711}" type="presParOf" srcId="{F035BC96-4B05-4471-8471-85FA0C7A5578}" destId="{D0E44E0B-643A-47D4-AC8F-621DC6CB1052}"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871AC-01EC-4CB2-82E8-67091B4A14AC}">
      <dsp:nvSpPr>
        <dsp:cNvPr id="0" name=""/>
        <dsp:cNvSpPr/>
      </dsp:nvSpPr>
      <dsp:spPr>
        <a:xfrm>
          <a:off x="2000339" y="175563"/>
          <a:ext cx="1980010" cy="9900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hu-HU_technl" sz="2700" kern="1200"/>
            <a:t>Graduate</a:t>
          </a:r>
        </a:p>
      </dsp:txBody>
      <dsp:txXfrm>
        <a:off x="2029335" y="204559"/>
        <a:ext cx="1922018" cy="932013"/>
      </dsp:txXfrm>
    </dsp:sp>
    <dsp:sp modelId="{193CC6C3-7B1F-4AA0-ABDF-B3CDA66962DA}">
      <dsp:nvSpPr>
        <dsp:cNvPr id="0" name=""/>
        <dsp:cNvSpPr/>
      </dsp:nvSpPr>
      <dsp:spPr>
        <a:xfrm rot="3552238">
          <a:off x="3170696" y="2058322"/>
          <a:ext cx="1524182" cy="386910"/>
        </a:xfrm>
        <a:prstGeom prst="right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hu-HU" sz="1400" kern="1200"/>
        </a:p>
      </dsp:txBody>
      <dsp:txXfrm>
        <a:off x="3286769" y="2135704"/>
        <a:ext cx="1292036" cy="232146"/>
      </dsp:txXfrm>
    </dsp:sp>
    <dsp:sp modelId="{F03C6B3C-142F-48B5-8561-6F8D26F7F556}">
      <dsp:nvSpPr>
        <dsp:cNvPr id="0" name=""/>
        <dsp:cNvSpPr/>
      </dsp:nvSpPr>
      <dsp:spPr>
        <a:xfrm>
          <a:off x="3885225" y="3337986"/>
          <a:ext cx="1980010" cy="9900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hu-HU_technl" sz="2700" kern="1200"/>
            <a:t>Workplace</a:t>
          </a:r>
        </a:p>
      </dsp:txBody>
      <dsp:txXfrm>
        <a:off x="3914221" y="3366982"/>
        <a:ext cx="1922018" cy="932013"/>
      </dsp:txXfrm>
    </dsp:sp>
    <dsp:sp modelId="{3245202D-0C98-4E0B-825A-EFCE3A265B5A}">
      <dsp:nvSpPr>
        <dsp:cNvPr id="0" name=""/>
        <dsp:cNvSpPr/>
      </dsp:nvSpPr>
      <dsp:spPr>
        <a:xfrm rot="10787277">
          <a:off x="2170526" y="3646723"/>
          <a:ext cx="1524182" cy="386910"/>
        </a:xfrm>
        <a:prstGeom prst="lef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hu-HU" sz="1400" kern="1200"/>
        </a:p>
      </dsp:txBody>
      <dsp:txXfrm rot="10800000">
        <a:off x="2286599" y="3724105"/>
        <a:ext cx="1292036" cy="232146"/>
      </dsp:txXfrm>
    </dsp:sp>
    <dsp:sp modelId="{BE0D586D-3CAA-460B-BC9A-008325E98381}">
      <dsp:nvSpPr>
        <dsp:cNvPr id="0" name=""/>
        <dsp:cNvSpPr/>
      </dsp:nvSpPr>
      <dsp:spPr>
        <a:xfrm>
          <a:off x="0" y="3352365"/>
          <a:ext cx="1980010" cy="9900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hu-HU_technl" sz="2700" kern="1200"/>
            <a:t>University</a:t>
          </a:r>
        </a:p>
      </dsp:txBody>
      <dsp:txXfrm>
        <a:off x="28996" y="3381361"/>
        <a:ext cx="1922018" cy="932013"/>
      </dsp:txXfrm>
    </dsp:sp>
    <dsp:sp modelId="{C7B3A2D8-AC9B-4E54-8119-6FDD9DEE1944}">
      <dsp:nvSpPr>
        <dsp:cNvPr id="0" name=""/>
        <dsp:cNvSpPr/>
      </dsp:nvSpPr>
      <dsp:spPr>
        <a:xfrm rot="18131846">
          <a:off x="1228084" y="2065512"/>
          <a:ext cx="1524182" cy="386910"/>
        </a:xfrm>
        <a:prstGeom prst="right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hu-HU" sz="1400" kern="1200"/>
        </a:p>
      </dsp:txBody>
      <dsp:txXfrm>
        <a:off x="1344157" y="2142894"/>
        <a:ext cx="1292036" cy="2321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ECADEE-E3C3-489E-974E-02E82319E1D4}">
      <dsp:nvSpPr>
        <dsp:cNvPr id="0" name=""/>
        <dsp:cNvSpPr/>
      </dsp:nvSpPr>
      <dsp:spPr>
        <a:xfrm>
          <a:off x="0" y="8537"/>
          <a:ext cx="3327344" cy="62999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hu-HU" sz="2300" kern="1200"/>
            <a:t>Credential Metadata</a:t>
          </a:r>
        </a:p>
      </dsp:txBody>
      <dsp:txXfrm>
        <a:off x="30754" y="39291"/>
        <a:ext cx="3265836" cy="568489"/>
      </dsp:txXfrm>
    </dsp:sp>
    <dsp:sp modelId="{9E3F8CF7-4CA5-4FF3-AE3F-F1B761CA27C8}">
      <dsp:nvSpPr>
        <dsp:cNvPr id="0" name=""/>
        <dsp:cNvSpPr/>
      </dsp:nvSpPr>
      <dsp:spPr>
        <a:xfrm>
          <a:off x="0" y="799984"/>
          <a:ext cx="3327344" cy="62999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hu-HU" sz="2300" kern="1200"/>
            <a:t>Claims</a:t>
          </a:r>
        </a:p>
      </dsp:txBody>
      <dsp:txXfrm>
        <a:off x="30754" y="830738"/>
        <a:ext cx="3265836" cy="568489"/>
      </dsp:txXfrm>
    </dsp:sp>
    <dsp:sp modelId="{40FBED36-CA0B-4806-8D93-1A4E9587E91D}">
      <dsp:nvSpPr>
        <dsp:cNvPr id="0" name=""/>
        <dsp:cNvSpPr/>
      </dsp:nvSpPr>
      <dsp:spPr>
        <a:xfrm>
          <a:off x="0" y="1429981"/>
          <a:ext cx="3327344" cy="1426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64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hu-HU" sz="1800" kern="1200"/>
            <a:t>Name</a:t>
          </a:r>
        </a:p>
        <a:p>
          <a:pPr marL="171450" lvl="1" indent="-171450" algn="l" defTabSz="800100">
            <a:lnSpc>
              <a:spcPct val="90000"/>
            </a:lnSpc>
            <a:spcBef>
              <a:spcPct val="0"/>
            </a:spcBef>
            <a:spcAft>
              <a:spcPct val="20000"/>
            </a:spcAft>
            <a:buChar char="•"/>
          </a:pPr>
          <a:r>
            <a:rPr lang="hu-HU" sz="1800" kern="1200"/>
            <a:t>Year of graduation</a:t>
          </a:r>
        </a:p>
        <a:p>
          <a:pPr marL="171450" lvl="1" indent="-171450" algn="l" defTabSz="800100">
            <a:lnSpc>
              <a:spcPct val="90000"/>
            </a:lnSpc>
            <a:spcBef>
              <a:spcPct val="0"/>
            </a:spcBef>
            <a:spcAft>
              <a:spcPct val="20000"/>
            </a:spcAft>
            <a:buChar char="•"/>
          </a:pPr>
          <a:r>
            <a:rPr lang="hu-HU" sz="1800" kern="1200"/>
            <a:t>GPA</a:t>
          </a:r>
        </a:p>
        <a:p>
          <a:pPr marL="171450" lvl="1" indent="-171450" algn="l" defTabSz="800100">
            <a:lnSpc>
              <a:spcPct val="90000"/>
            </a:lnSpc>
            <a:spcBef>
              <a:spcPct val="0"/>
            </a:spcBef>
            <a:spcAft>
              <a:spcPct val="20000"/>
            </a:spcAft>
            <a:buChar char="•"/>
          </a:pPr>
          <a:r>
            <a:rPr lang="hu-HU" sz="1800" kern="1200"/>
            <a:t>Etc.</a:t>
          </a:r>
        </a:p>
      </dsp:txBody>
      <dsp:txXfrm>
        <a:off x="0" y="1429981"/>
        <a:ext cx="3327344" cy="1426716"/>
      </dsp:txXfrm>
    </dsp:sp>
    <dsp:sp modelId="{A9AE3DA9-8B36-402D-9BC8-314A50073722}">
      <dsp:nvSpPr>
        <dsp:cNvPr id="0" name=""/>
        <dsp:cNvSpPr/>
      </dsp:nvSpPr>
      <dsp:spPr>
        <a:xfrm>
          <a:off x="0" y="2856697"/>
          <a:ext cx="3327344" cy="629997"/>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hu-HU" sz="2300" kern="1200"/>
            <a:t>Proofs</a:t>
          </a:r>
        </a:p>
      </dsp:txBody>
      <dsp:txXfrm>
        <a:off x="30754" y="2887451"/>
        <a:ext cx="3265836" cy="5684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D72703-DCF8-4847-ADFD-CB3A509C9143}">
      <dsp:nvSpPr>
        <dsp:cNvPr id="0" name=""/>
        <dsp:cNvSpPr/>
      </dsp:nvSpPr>
      <dsp:spPr>
        <a:xfrm>
          <a:off x="0" y="325347"/>
          <a:ext cx="11022013" cy="11056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5431" tIns="374904" rIns="855431" bIns="128016" numCol="1" spcCol="1270" anchor="t" anchorCtr="0">
          <a:noAutofit/>
        </a:bodyPr>
        <a:lstStyle/>
        <a:p>
          <a:pPr marL="171450" lvl="1" indent="-171450" algn="l" defTabSz="800100">
            <a:lnSpc>
              <a:spcPct val="90000"/>
            </a:lnSpc>
            <a:spcBef>
              <a:spcPct val="0"/>
            </a:spcBef>
            <a:spcAft>
              <a:spcPct val="15000"/>
            </a:spcAft>
            <a:buChar char="•"/>
          </a:pPr>
          <a:r>
            <a:rPr lang="hu-HU" sz="1800" kern="1200"/>
            <a:t>Shortfalls in privacy characteristics</a:t>
          </a:r>
        </a:p>
        <a:p>
          <a:pPr marL="171450" lvl="1" indent="-171450" algn="l" defTabSz="800100">
            <a:lnSpc>
              <a:spcPct val="90000"/>
            </a:lnSpc>
            <a:spcBef>
              <a:spcPct val="0"/>
            </a:spcBef>
            <a:spcAft>
              <a:spcPct val="15000"/>
            </a:spcAft>
            <a:buChar char="•"/>
          </a:pPr>
          <a:r>
            <a:rPr lang="hu-HU" sz="1800" kern="1200"/>
            <a:t>Low expressiveness with and without ZKPs</a:t>
          </a:r>
        </a:p>
      </dsp:txBody>
      <dsp:txXfrm>
        <a:off x="0" y="325347"/>
        <a:ext cx="11022013" cy="1105650"/>
      </dsp:txXfrm>
    </dsp:sp>
    <dsp:sp modelId="{CD53CB52-A56F-4EE6-BFA5-7D43A78F93D0}">
      <dsp:nvSpPr>
        <dsp:cNvPr id="0" name=""/>
        <dsp:cNvSpPr/>
      </dsp:nvSpPr>
      <dsp:spPr>
        <a:xfrm>
          <a:off x="551100" y="59667"/>
          <a:ext cx="7715409"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1624" tIns="0" rIns="291624" bIns="0" numCol="1" spcCol="1270" anchor="ctr" anchorCtr="0">
          <a:noAutofit/>
        </a:bodyPr>
        <a:lstStyle/>
        <a:p>
          <a:pPr marL="0" lvl="0" indent="0" algn="l" defTabSz="800100">
            <a:lnSpc>
              <a:spcPct val="90000"/>
            </a:lnSpc>
            <a:spcBef>
              <a:spcPct val="0"/>
            </a:spcBef>
            <a:spcAft>
              <a:spcPct val="35000"/>
            </a:spcAft>
            <a:buNone/>
          </a:pPr>
          <a:r>
            <a:rPr lang="hu-HU" sz="1800" kern="1200"/>
            <a:t>Possible shortcomings of VC schema designs</a:t>
          </a:r>
        </a:p>
      </dsp:txBody>
      <dsp:txXfrm>
        <a:off x="577039" y="85606"/>
        <a:ext cx="7663531" cy="479482"/>
      </dsp:txXfrm>
    </dsp:sp>
    <dsp:sp modelId="{1C9156E8-97C0-4324-B613-C4557BB11BD7}">
      <dsp:nvSpPr>
        <dsp:cNvPr id="0" name=""/>
        <dsp:cNvSpPr/>
      </dsp:nvSpPr>
      <dsp:spPr>
        <a:xfrm>
          <a:off x="0" y="1793877"/>
          <a:ext cx="11022013" cy="17577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5431" tIns="374904" rIns="855431" bIns="128016" numCol="1" spcCol="1270" anchor="t" anchorCtr="0">
          <a:noAutofit/>
        </a:bodyPr>
        <a:lstStyle/>
        <a:p>
          <a:pPr marL="171450" lvl="1" indent="-171450" algn="l" defTabSz="800100">
            <a:lnSpc>
              <a:spcPct val="90000"/>
            </a:lnSpc>
            <a:spcBef>
              <a:spcPct val="0"/>
            </a:spcBef>
            <a:spcAft>
              <a:spcPct val="15000"/>
            </a:spcAft>
            <a:buChar char="•"/>
          </a:pPr>
          <a:r>
            <a:rPr lang="hu-HU" sz="1800" kern="1200"/>
            <a:t>Public/</a:t>
          </a:r>
          <a:r>
            <a:rPr lang="hu-HU" sz="1800" kern="1200" err="1"/>
            <a:t>private</a:t>
          </a:r>
          <a:r>
            <a:rPr lang="hu-HU" sz="1800" kern="1200"/>
            <a:t> – </a:t>
          </a:r>
          <a:r>
            <a:rPr lang="hu-HU" sz="1800" kern="1200" err="1"/>
            <a:t>sensitivity</a:t>
          </a:r>
          <a:r>
            <a:rPr lang="hu-HU" sz="1800" kern="1200"/>
            <a:t> of </a:t>
          </a:r>
          <a:r>
            <a:rPr lang="hu-HU" sz="1800" kern="1200" err="1"/>
            <a:t>information</a:t>
          </a:r>
          <a:endParaRPr lang="hu-HU" sz="1800" kern="1200"/>
        </a:p>
        <a:p>
          <a:pPr marL="171450" lvl="1" indent="-171450" algn="l" defTabSz="800100">
            <a:lnSpc>
              <a:spcPct val="90000"/>
            </a:lnSpc>
            <a:spcBef>
              <a:spcPct val="0"/>
            </a:spcBef>
            <a:spcAft>
              <a:spcPct val="15000"/>
            </a:spcAft>
            <a:buChar char="•"/>
          </a:pPr>
          <a:r>
            <a:rPr lang="hu-HU" sz="1800" kern="1200" err="1"/>
            <a:t>Short</a:t>
          </a:r>
          <a:r>
            <a:rPr lang="hu-HU" sz="1800" kern="1200"/>
            <a:t>/</a:t>
          </a:r>
          <a:r>
            <a:rPr lang="hu-HU" sz="1800" kern="1200" err="1"/>
            <a:t>long</a:t>
          </a:r>
          <a:r>
            <a:rPr lang="hu-HU" sz="1800" kern="1200"/>
            <a:t> </a:t>
          </a:r>
          <a:r>
            <a:rPr lang="hu-HU" sz="1800" kern="1200" err="1"/>
            <a:t>term</a:t>
          </a:r>
          <a:endParaRPr lang="hu-HU" sz="1800" kern="1200"/>
        </a:p>
        <a:p>
          <a:pPr marL="171450" lvl="1" indent="-171450" algn="l" defTabSz="800100">
            <a:lnSpc>
              <a:spcPct val="90000"/>
            </a:lnSpc>
            <a:spcBef>
              <a:spcPct val="0"/>
            </a:spcBef>
            <a:spcAft>
              <a:spcPct val="15000"/>
            </a:spcAft>
            <a:buChar char="•"/>
          </a:pPr>
          <a:r>
            <a:rPr lang="hu-HU" sz="1800" kern="1200"/>
            <a:t>Entity alignment</a:t>
          </a:r>
        </a:p>
        <a:p>
          <a:pPr marL="171450" lvl="1" indent="-171450" algn="l" defTabSz="800100">
            <a:lnSpc>
              <a:spcPct val="90000"/>
            </a:lnSpc>
            <a:spcBef>
              <a:spcPct val="0"/>
            </a:spcBef>
            <a:spcAft>
              <a:spcPct val="15000"/>
            </a:spcAft>
            <a:buChar char="•"/>
          </a:pPr>
          <a:r>
            <a:rPr lang="hu-HU" sz="1800" kern="1200"/>
            <a:t>ZKP construction</a:t>
          </a:r>
        </a:p>
      </dsp:txBody>
      <dsp:txXfrm>
        <a:off x="0" y="1793877"/>
        <a:ext cx="11022013" cy="1757700"/>
      </dsp:txXfrm>
    </dsp:sp>
    <dsp:sp modelId="{232B96EA-D68E-4E92-92AE-E2C3B6483A16}">
      <dsp:nvSpPr>
        <dsp:cNvPr id="0" name=""/>
        <dsp:cNvSpPr/>
      </dsp:nvSpPr>
      <dsp:spPr>
        <a:xfrm>
          <a:off x="551100" y="1528197"/>
          <a:ext cx="7715409"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1624" tIns="0" rIns="291624" bIns="0" numCol="1" spcCol="1270" anchor="ctr" anchorCtr="0">
          <a:noAutofit/>
        </a:bodyPr>
        <a:lstStyle/>
        <a:p>
          <a:pPr marL="0" lvl="0" indent="0" algn="l" defTabSz="800100">
            <a:lnSpc>
              <a:spcPct val="90000"/>
            </a:lnSpc>
            <a:spcBef>
              <a:spcPct val="0"/>
            </a:spcBef>
            <a:spcAft>
              <a:spcPct val="35000"/>
            </a:spcAft>
            <a:buNone/>
          </a:pPr>
          <a:r>
            <a:rPr lang="hu-HU" sz="1800" kern="1200"/>
            <a:t>Requirements on individual claims</a:t>
          </a:r>
        </a:p>
      </dsp:txBody>
      <dsp:txXfrm>
        <a:off x="577039" y="1554136"/>
        <a:ext cx="7663531" cy="479482"/>
      </dsp:txXfrm>
    </dsp:sp>
    <dsp:sp modelId="{1B1A07F7-2A5B-4F57-B698-B924786DB04D}">
      <dsp:nvSpPr>
        <dsp:cNvPr id="0" name=""/>
        <dsp:cNvSpPr/>
      </dsp:nvSpPr>
      <dsp:spPr>
        <a:xfrm>
          <a:off x="0" y="3914457"/>
          <a:ext cx="11022013" cy="1077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5431" tIns="374904" rIns="855431" bIns="128016" numCol="1" spcCol="1270" anchor="t" anchorCtr="0">
          <a:noAutofit/>
        </a:bodyPr>
        <a:lstStyle/>
        <a:p>
          <a:pPr marL="0" lvl="1" indent="0" algn="l" defTabSz="800100">
            <a:lnSpc>
              <a:spcPct val="90000"/>
            </a:lnSpc>
            <a:spcBef>
              <a:spcPct val="0"/>
            </a:spcBef>
            <a:spcAft>
              <a:spcPct val="15000"/>
            </a:spcAft>
            <a:buNone/>
          </a:pPr>
          <a:r>
            <a:rPr lang="hu-HU" sz="1800" b="1" kern="1200" err="1"/>
            <a:t>How</a:t>
          </a:r>
          <a:r>
            <a:rPr lang="hu-HU" sz="1800" b="1" kern="1200"/>
            <a:t> </a:t>
          </a:r>
          <a:r>
            <a:rPr lang="hu-HU" sz="1800" b="1" kern="1200" err="1"/>
            <a:t>do</a:t>
          </a:r>
          <a:r>
            <a:rPr lang="hu-HU" sz="1800" b="1" kern="1200"/>
            <a:t> </a:t>
          </a:r>
          <a:r>
            <a:rPr lang="hu-HU" sz="1800" b="1" kern="1200" err="1"/>
            <a:t>we</a:t>
          </a:r>
          <a:r>
            <a:rPr lang="hu-HU" sz="1800" b="1" kern="1200"/>
            <a:t> </a:t>
          </a:r>
          <a:r>
            <a:rPr lang="hu-HU" sz="1800" b="1" kern="1200" err="1"/>
            <a:t>group</a:t>
          </a:r>
          <a:r>
            <a:rPr lang="hu-HU" sz="1800" b="1" kern="1200"/>
            <a:t> a </a:t>
          </a:r>
          <a:r>
            <a:rPr lang="hu-HU" sz="1800" b="1" kern="1200" err="1"/>
            <a:t>heterogenous</a:t>
          </a:r>
          <a:r>
            <a:rPr lang="hu-HU" sz="1800" b="1" kern="1200"/>
            <a:t> </a:t>
          </a:r>
          <a:r>
            <a:rPr lang="hu-HU" sz="1800" b="1" kern="1200" err="1"/>
            <a:t>set</a:t>
          </a:r>
          <a:r>
            <a:rPr lang="hu-HU" sz="1800" b="1" kern="1200"/>
            <a:t> of </a:t>
          </a:r>
          <a:r>
            <a:rPr lang="hu-HU" sz="1800" b="1" kern="1200" err="1"/>
            <a:t>claims</a:t>
          </a:r>
          <a:r>
            <a:rPr lang="hu-HU" sz="1800" b="1" kern="1200"/>
            <a:t> </a:t>
          </a:r>
          <a:r>
            <a:rPr lang="hu-HU" sz="1800" b="1" kern="1200" err="1"/>
            <a:t>with</a:t>
          </a:r>
          <a:r>
            <a:rPr lang="hu-HU" sz="1800" b="1" kern="1200"/>
            <a:t> </a:t>
          </a:r>
          <a:r>
            <a:rPr lang="hu-HU" sz="1800" b="1" kern="1200" err="1"/>
            <a:t>different</a:t>
          </a:r>
          <a:r>
            <a:rPr lang="hu-HU" sz="1800" b="1" kern="1200"/>
            <a:t> </a:t>
          </a:r>
          <a:r>
            <a:rPr lang="hu-HU" sz="1800" b="1" kern="1200" err="1"/>
            <a:t>requirements</a:t>
          </a:r>
          <a:r>
            <a:rPr lang="hu-HU" sz="1800" b="1" kern="1200"/>
            <a:t> </a:t>
          </a:r>
          <a:br>
            <a:rPr lang="hu-HU" sz="1800" b="1" kern="1200"/>
          </a:br>
          <a:r>
            <a:rPr lang="hu-HU" sz="1800" b="1" kern="1200" err="1"/>
            <a:t>into</a:t>
          </a:r>
          <a:r>
            <a:rPr lang="hu-HU" sz="1800" b="1" kern="1200"/>
            <a:t> a </a:t>
          </a:r>
          <a:r>
            <a:rPr lang="hu-HU" sz="1800" b="1" kern="1200" err="1"/>
            <a:t>set</a:t>
          </a:r>
          <a:r>
            <a:rPr lang="hu-HU" sz="1800" b="1" kern="1200"/>
            <a:t> of </a:t>
          </a:r>
          <a:r>
            <a:rPr lang="hu-HU" sz="1800" b="1" kern="1200" err="1"/>
            <a:t>Verifiable</a:t>
          </a:r>
          <a:r>
            <a:rPr lang="hu-HU" sz="1800" b="1" kern="1200"/>
            <a:t> </a:t>
          </a:r>
          <a:r>
            <a:rPr lang="hu-HU" sz="1800" b="1" kern="1200" err="1"/>
            <a:t>Credential</a:t>
          </a:r>
          <a:r>
            <a:rPr lang="hu-HU" sz="1800" b="1" kern="1200"/>
            <a:t> </a:t>
          </a:r>
          <a:r>
            <a:rPr lang="hu-HU" sz="1800" b="1" kern="1200" err="1"/>
            <a:t>Schemas</a:t>
          </a:r>
          <a:r>
            <a:rPr lang="hu-HU" sz="1800" b="1" kern="1200"/>
            <a:t>? </a:t>
          </a:r>
        </a:p>
      </dsp:txBody>
      <dsp:txXfrm>
        <a:off x="0" y="3914457"/>
        <a:ext cx="11022013" cy="1077300"/>
      </dsp:txXfrm>
    </dsp:sp>
    <dsp:sp modelId="{C6603359-DB49-4601-9E0D-35D2FCFFF92E}">
      <dsp:nvSpPr>
        <dsp:cNvPr id="0" name=""/>
        <dsp:cNvSpPr/>
      </dsp:nvSpPr>
      <dsp:spPr>
        <a:xfrm>
          <a:off x="551100" y="3648777"/>
          <a:ext cx="7715409"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1624" tIns="0" rIns="291624" bIns="0" numCol="1" spcCol="1270" anchor="ctr" anchorCtr="0">
          <a:noAutofit/>
        </a:bodyPr>
        <a:lstStyle/>
        <a:p>
          <a:pPr marL="0" lvl="0" indent="0" algn="l" defTabSz="800100">
            <a:lnSpc>
              <a:spcPct val="90000"/>
            </a:lnSpc>
            <a:spcBef>
              <a:spcPct val="0"/>
            </a:spcBef>
            <a:spcAft>
              <a:spcPct val="35000"/>
            </a:spcAft>
            <a:buNone/>
          </a:pPr>
          <a:r>
            <a:rPr lang="hu-HU" sz="1800" kern="1200"/>
            <a:t>Key question</a:t>
          </a:r>
        </a:p>
      </dsp:txBody>
      <dsp:txXfrm>
        <a:off x="577039" y="3674716"/>
        <a:ext cx="7663531" cy="4794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D504A7-6F9D-4EAE-B6D4-7DEA68034641}">
      <dsp:nvSpPr>
        <dsp:cNvPr id="0" name=""/>
        <dsp:cNvSpPr/>
      </dsp:nvSpPr>
      <dsp:spPr>
        <a:xfrm>
          <a:off x="0" y="232668"/>
          <a:ext cx="3527679" cy="211660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hu-HU" sz="2700" kern="1200"/>
            <a:t>Systematically generate interrelated VC schemas</a:t>
          </a:r>
          <a:endParaRPr lang="hu-HU_technl" sz="2700" kern="1200"/>
        </a:p>
      </dsp:txBody>
      <dsp:txXfrm>
        <a:off x="103324" y="335992"/>
        <a:ext cx="3321031" cy="1909959"/>
      </dsp:txXfrm>
    </dsp:sp>
    <dsp:sp modelId="{4ABB2077-A0F6-4CC8-82B0-A3F307CE0EE9}">
      <dsp:nvSpPr>
        <dsp:cNvPr id="0" name=""/>
        <dsp:cNvSpPr/>
      </dsp:nvSpPr>
      <dsp:spPr>
        <a:xfrm>
          <a:off x="3880447" y="232668"/>
          <a:ext cx="3527679" cy="211660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hu-HU" sz="2700" kern="1200" err="1"/>
            <a:t>Satisfy</a:t>
          </a:r>
          <a:r>
            <a:rPr lang="hu-HU" sz="2700" kern="1200"/>
            <a:t> </a:t>
          </a:r>
          <a:r>
            <a:rPr lang="hu-HU" sz="2700" kern="1200" err="1"/>
            <a:t>complex</a:t>
          </a:r>
          <a:r>
            <a:rPr lang="hu-HU" sz="2700" kern="1200"/>
            <a:t> </a:t>
          </a:r>
          <a:r>
            <a:rPr lang="hu-HU" sz="2700" kern="1200" err="1"/>
            <a:t>requirements</a:t>
          </a:r>
          <a:br>
            <a:rPr lang="hu-HU" sz="2700" kern="1200"/>
          </a:br>
          <a:r>
            <a:rPr lang="hu-HU" sz="2700" i="1" kern="1200"/>
            <a:t>(</a:t>
          </a:r>
          <a:r>
            <a:rPr lang="hu-HU" sz="2700" i="1" kern="1200" err="1"/>
            <a:t>sensitvity</a:t>
          </a:r>
          <a:r>
            <a:rPr lang="hu-HU" sz="2700" i="1" kern="1200"/>
            <a:t>, </a:t>
          </a:r>
          <a:r>
            <a:rPr lang="hu-HU" sz="2700" i="1" kern="1200" err="1"/>
            <a:t>long</a:t>
          </a:r>
          <a:r>
            <a:rPr lang="hu-HU" sz="2700" i="1" kern="1200"/>
            <a:t>/</a:t>
          </a:r>
          <a:r>
            <a:rPr lang="hu-HU" sz="2700" i="1" kern="1200" err="1"/>
            <a:t>short</a:t>
          </a:r>
          <a:r>
            <a:rPr lang="hu-HU" sz="2700" i="1" kern="1200"/>
            <a:t> </a:t>
          </a:r>
          <a:r>
            <a:rPr lang="hu-HU" sz="2700" i="1" kern="1200" err="1"/>
            <a:t>term</a:t>
          </a:r>
          <a:r>
            <a:rPr lang="hu-HU" sz="2700" i="1" kern="1200"/>
            <a:t>)</a:t>
          </a:r>
          <a:endParaRPr lang="hu-HU" sz="2700" kern="1200"/>
        </a:p>
      </dsp:txBody>
      <dsp:txXfrm>
        <a:off x="3983771" y="335992"/>
        <a:ext cx="3321031" cy="1909959"/>
      </dsp:txXfrm>
    </dsp:sp>
    <dsp:sp modelId="{94FB28BE-A1F6-48DE-9C90-AC969BC56CD2}">
      <dsp:nvSpPr>
        <dsp:cNvPr id="0" name=""/>
        <dsp:cNvSpPr/>
      </dsp:nvSpPr>
      <dsp:spPr>
        <a:xfrm>
          <a:off x="7760894" y="232668"/>
          <a:ext cx="3527679" cy="211660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hu-HU" sz="2700" kern="1200"/>
            <a:t>Traceability from Knowledge graph to VC Schema</a:t>
          </a:r>
          <a:endParaRPr lang="hu-HU_technl" sz="2700" kern="1200"/>
        </a:p>
      </dsp:txBody>
      <dsp:txXfrm>
        <a:off x="7864218" y="335992"/>
        <a:ext cx="3321031" cy="1909959"/>
      </dsp:txXfrm>
    </dsp:sp>
    <dsp:sp modelId="{6583B8B0-286E-487A-BBA7-5AAB171F97FC}">
      <dsp:nvSpPr>
        <dsp:cNvPr id="0" name=""/>
        <dsp:cNvSpPr/>
      </dsp:nvSpPr>
      <dsp:spPr>
        <a:xfrm>
          <a:off x="1940223" y="2702044"/>
          <a:ext cx="3527679" cy="211660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hu-HU" sz="2700" kern="1200"/>
            <a:t>Semantic alignment between specific VC standards</a:t>
          </a:r>
          <a:endParaRPr lang="hu-HU_technl" sz="2700" kern="1200"/>
        </a:p>
      </dsp:txBody>
      <dsp:txXfrm>
        <a:off x="2043547" y="2805368"/>
        <a:ext cx="3321031" cy="1909959"/>
      </dsp:txXfrm>
    </dsp:sp>
    <dsp:sp modelId="{C603D5A6-7FB0-46D2-A752-A479F588EE43}">
      <dsp:nvSpPr>
        <dsp:cNvPr id="0" name=""/>
        <dsp:cNvSpPr/>
      </dsp:nvSpPr>
      <dsp:spPr>
        <a:xfrm>
          <a:off x="5820670" y="2702044"/>
          <a:ext cx="3527679" cy="211660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hu-HU" sz="2700" kern="1200"/>
            <a:t>Applying formal methods and CAD at the PIM level</a:t>
          </a:r>
          <a:endParaRPr lang="hu-HU_technl" sz="2700" kern="1200"/>
        </a:p>
      </dsp:txBody>
      <dsp:txXfrm>
        <a:off x="5923994" y="2805368"/>
        <a:ext cx="3321031" cy="19099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F19C14-A0FF-42FC-8BF3-3BD50F6CB8F6}">
      <dsp:nvSpPr>
        <dsp:cNvPr id="0" name=""/>
        <dsp:cNvSpPr/>
      </dsp:nvSpPr>
      <dsp:spPr>
        <a:xfrm>
          <a:off x="9687" y="1657035"/>
          <a:ext cx="2895417" cy="173725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hu-HU" sz="1700" kern="1200"/>
            <a:t>Verifiable Credentials/Presentations can be expressed as Knowledge Graphs</a:t>
          </a:r>
          <a:endParaRPr lang="hu-HU_technl" sz="1700" kern="1200"/>
        </a:p>
      </dsp:txBody>
      <dsp:txXfrm>
        <a:off x="60569" y="1707917"/>
        <a:ext cx="2793653" cy="1635486"/>
      </dsp:txXfrm>
    </dsp:sp>
    <dsp:sp modelId="{330E3C4E-1330-4639-9E29-9AD160BDF59D}">
      <dsp:nvSpPr>
        <dsp:cNvPr id="0" name=""/>
        <dsp:cNvSpPr/>
      </dsp:nvSpPr>
      <dsp:spPr>
        <a:xfrm>
          <a:off x="3194646" y="2166628"/>
          <a:ext cx="613828" cy="718063"/>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hu-HU" sz="1400" kern="1200"/>
        </a:p>
      </dsp:txBody>
      <dsp:txXfrm>
        <a:off x="3194646" y="2310241"/>
        <a:ext cx="429680" cy="430837"/>
      </dsp:txXfrm>
    </dsp:sp>
    <dsp:sp modelId="{9342138E-EB0C-4821-B0E8-443325FEF48E}">
      <dsp:nvSpPr>
        <dsp:cNvPr id="0" name=""/>
        <dsp:cNvSpPr/>
      </dsp:nvSpPr>
      <dsp:spPr>
        <a:xfrm>
          <a:off x="4063271" y="1657035"/>
          <a:ext cx="2895417" cy="173725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hu-HU" sz="1700" kern="1200"/>
            <a:t>Requirements: graph patterns and constraints</a:t>
          </a:r>
          <a:endParaRPr lang="hu-HU_technl" sz="1700" kern="1200"/>
        </a:p>
      </dsp:txBody>
      <dsp:txXfrm>
        <a:off x="4114153" y="1707917"/>
        <a:ext cx="2793653" cy="1635486"/>
      </dsp:txXfrm>
    </dsp:sp>
    <dsp:sp modelId="{9B14E726-B60B-401F-9CA2-FCBD3D1CCA56}">
      <dsp:nvSpPr>
        <dsp:cNvPr id="0" name=""/>
        <dsp:cNvSpPr/>
      </dsp:nvSpPr>
      <dsp:spPr>
        <a:xfrm>
          <a:off x="7248230" y="2166628"/>
          <a:ext cx="613828" cy="718063"/>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hu-HU" sz="1400" kern="1200"/>
        </a:p>
      </dsp:txBody>
      <dsp:txXfrm>
        <a:off x="7248230" y="2310241"/>
        <a:ext cx="429680" cy="430837"/>
      </dsp:txXfrm>
    </dsp:sp>
    <dsp:sp modelId="{D0E44E0B-643A-47D4-AC8F-621DC6CB1052}">
      <dsp:nvSpPr>
        <dsp:cNvPr id="0" name=""/>
        <dsp:cNvSpPr/>
      </dsp:nvSpPr>
      <dsp:spPr>
        <a:xfrm>
          <a:off x="8116856" y="1657035"/>
          <a:ext cx="2895417" cy="173725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hu-HU" sz="1700" kern="1200"/>
            <a:t>Refinery is able to generate </a:t>
          </a:r>
          <a:r>
            <a:rPr lang="hu-HU" sz="1700" i="1" kern="1200"/>
            <a:t>diverse</a:t>
          </a:r>
          <a:r>
            <a:rPr lang="hu-HU" sz="1700" kern="1200"/>
            <a:t> graph solutions against requirement sets</a:t>
          </a:r>
          <a:endParaRPr lang="hu-HU_technl" sz="1700" kern="1200"/>
        </a:p>
      </dsp:txBody>
      <dsp:txXfrm>
        <a:off x="8167738" y="1707917"/>
        <a:ext cx="2793653" cy="1635486"/>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B83783-5DCD-4AF3-8240-3A025A9A52FD}" type="datetimeFigureOut">
              <a:rPr lang="en-US" smtClean="0"/>
              <a:t>7/3/2024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5A45F1-7FE6-4F4B-AE1D-BF73A7FF3540}" type="slidenum">
              <a:rPr lang="en-US" smtClean="0"/>
              <a:t>‹#›</a:t>
            </a:fld>
            <a:endParaRPr lang="en-US"/>
          </a:p>
        </p:txBody>
      </p:sp>
    </p:spTree>
    <p:extLst>
      <p:ext uri="{BB962C8B-B14F-4D97-AF65-F5344CB8AC3E}">
        <p14:creationId xmlns:p14="http://schemas.microsoft.com/office/powerpoint/2010/main" val="747003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a:t>Good </a:t>
            </a:r>
            <a:r>
              <a:rPr lang="hu-HU" err="1"/>
              <a:t>afternoon</a:t>
            </a:r>
            <a:r>
              <a:rPr lang="hu-HU"/>
              <a:t> </a:t>
            </a:r>
            <a:r>
              <a:rPr lang="hu-HU" err="1"/>
              <a:t>Ladies</a:t>
            </a:r>
            <a:r>
              <a:rPr lang="hu-HU"/>
              <a:t> and </a:t>
            </a:r>
            <a:r>
              <a:rPr lang="hu-HU" err="1"/>
              <a:t>Gentlemen</a:t>
            </a:r>
            <a:r>
              <a:rPr lang="hu-HU"/>
              <a:t>. </a:t>
            </a:r>
            <a:r>
              <a:rPr lang="hu-HU" err="1"/>
              <a:t>I’m</a:t>
            </a:r>
            <a:r>
              <a:rPr lang="hu-HU"/>
              <a:t> Martin Farkas </a:t>
            </a:r>
            <a:r>
              <a:rPr lang="hu-HU" err="1"/>
              <a:t>from</a:t>
            </a:r>
            <a:r>
              <a:rPr lang="hu-HU"/>
              <a:t> </a:t>
            </a:r>
            <a:r>
              <a:rPr lang="hu-HU" err="1"/>
              <a:t>the</a:t>
            </a:r>
            <a:r>
              <a:rPr lang="hu-HU"/>
              <a:t> </a:t>
            </a:r>
            <a:r>
              <a:rPr lang="hu-HU" err="1"/>
              <a:t>Critical</a:t>
            </a:r>
            <a:r>
              <a:rPr lang="hu-HU"/>
              <a:t> Systems Research Group a </a:t>
            </a:r>
            <a:r>
              <a:rPr lang="hu-HU" err="1"/>
              <a:t>the</a:t>
            </a:r>
            <a:r>
              <a:rPr lang="hu-HU"/>
              <a:t> Budapest University of </a:t>
            </a:r>
            <a:r>
              <a:rPr lang="hu-HU" err="1"/>
              <a:t>Technology</a:t>
            </a:r>
            <a:r>
              <a:rPr lang="hu-HU"/>
              <a:t>, and I </a:t>
            </a:r>
            <a:r>
              <a:rPr lang="hu-HU" err="1"/>
              <a:t>will</a:t>
            </a:r>
            <a:r>
              <a:rPr lang="hu-HU"/>
              <a:t> </a:t>
            </a:r>
            <a:r>
              <a:rPr lang="hu-HU" err="1"/>
              <a:t>discuss</a:t>
            </a:r>
            <a:r>
              <a:rPr lang="hu-HU"/>
              <a:t> </a:t>
            </a:r>
            <a:r>
              <a:rPr lang="hu-HU" err="1"/>
              <a:t>our</a:t>
            </a:r>
            <a:r>
              <a:rPr lang="hu-HU"/>
              <a:t> </a:t>
            </a:r>
            <a:r>
              <a:rPr lang="hu-HU" err="1"/>
              <a:t>work</a:t>
            </a:r>
            <a:r>
              <a:rPr lang="hu-HU"/>
              <a:t>, </a:t>
            </a:r>
            <a:r>
              <a:rPr lang="en-US" sz="1200">
                <a:ea typeface="+mj-lt"/>
                <a:cs typeface="+mj-lt"/>
              </a:rPr>
              <a:t>Design Space Exploration of Verifiable Credential Schemas using</a:t>
            </a:r>
            <a:r>
              <a:rPr lang="hu-HU" sz="1200">
                <a:ea typeface="+mj-lt"/>
                <a:cs typeface="+mj-lt"/>
              </a:rPr>
              <a:t> </a:t>
            </a:r>
            <a:r>
              <a:rPr lang="en-US" sz="1200">
                <a:ea typeface="+mj-lt"/>
                <a:cs typeface="+mj-lt"/>
              </a:rPr>
              <a:t>Partial Graph Modeling</a:t>
            </a:r>
            <a:endParaRPr lang="hu-HU"/>
          </a:p>
        </p:txBody>
      </p:sp>
      <p:sp>
        <p:nvSpPr>
          <p:cNvPr id="4" name="Slide Number Placeholder 3"/>
          <p:cNvSpPr>
            <a:spLocks noGrp="1"/>
          </p:cNvSpPr>
          <p:nvPr>
            <p:ph type="sldNum" sz="quarter" idx="5"/>
          </p:nvPr>
        </p:nvSpPr>
        <p:spPr/>
        <p:txBody>
          <a:bodyPr/>
          <a:lstStyle/>
          <a:p>
            <a:fld id="{985A45F1-7FE6-4F4B-AE1D-BF73A7FF3540}" type="slidenum">
              <a:rPr lang="en-US" smtClean="0"/>
              <a:t>1</a:t>
            </a:fld>
            <a:endParaRPr lang="en-US"/>
          </a:p>
        </p:txBody>
      </p:sp>
    </p:spTree>
    <p:extLst>
      <p:ext uri="{BB962C8B-B14F-4D97-AF65-F5344CB8AC3E}">
        <p14:creationId xmlns:p14="http://schemas.microsoft.com/office/powerpoint/2010/main" val="3592273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a:p>
          <a:p>
            <a:endParaRPr lang="hu-HU"/>
          </a:p>
          <a:p>
            <a:r>
              <a:rPr lang="hu-HU"/>
              <a:t>Using Partial Graph Modeling, we can pose hard constraints</a:t>
            </a:r>
          </a:p>
          <a:p>
            <a:endParaRPr lang="hu-HU"/>
          </a:p>
          <a:p>
            <a:pPr marL="0" marR="0" lvl="0" indent="0" algn="l" defTabSz="914400" rtl="0" eaLnBrk="1" fontAlgn="auto" latinLnBrk="0" hangingPunct="1">
              <a:lnSpc>
                <a:spcPct val="100000"/>
              </a:lnSpc>
              <a:spcBef>
                <a:spcPts val="0"/>
              </a:spcBef>
              <a:spcAft>
                <a:spcPts val="0"/>
              </a:spcAft>
              <a:buClrTx/>
              <a:buSzTx/>
              <a:buFontTx/>
              <a:buNone/>
              <a:tabLst/>
              <a:defRPr/>
            </a:pPr>
            <a:r>
              <a:rPr lang="hu-HU"/>
              <a:t>There are many different tools to do this, we chose refinery, because it can automated generation of diverse, consistent graph models</a:t>
            </a:r>
          </a:p>
          <a:p>
            <a:endParaRPr lang="hu-HU"/>
          </a:p>
          <a:p>
            <a:r>
              <a:rPr lang="hu-HU"/>
              <a:t>Incremental creation of solution sets</a:t>
            </a:r>
          </a:p>
        </p:txBody>
      </p:sp>
      <p:sp>
        <p:nvSpPr>
          <p:cNvPr id="4" name="Slide Number Placeholder 3"/>
          <p:cNvSpPr>
            <a:spLocks noGrp="1"/>
          </p:cNvSpPr>
          <p:nvPr>
            <p:ph type="sldNum" sz="quarter" idx="5"/>
          </p:nvPr>
        </p:nvSpPr>
        <p:spPr/>
        <p:txBody>
          <a:bodyPr/>
          <a:lstStyle/>
          <a:p>
            <a:fld id="{985A45F1-7FE6-4F4B-AE1D-BF73A7FF3540}" type="slidenum">
              <a:rPr lang="en-US" smtClean="0"/>
              <a:t>10</a:t>
            </a:fld>
            <a:endParaRPr lang="en-US"/>
          </a:p>
        </p:txBody>
      </p:sp>
    </p:spTree>
    <p:extLst>
      <p:ext uri="{BB962C8B-B14F-4D97-AF65-F5344CB8AC3E}">
        <p14:creationId xmlns:p14="http://schemas.microsoft.com/office/powerpoint/2010/main" val="3284606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b="1" err="1"/>
              <a:t>Metamodel</a:t>
            </a:r>
            <a:r>
              <a:rPr lang="hu-HU" b="1"/>
              <a:t>: </a:t>
            </a:r>
            <a:r>
              <a:rPr lang="hu-HU" err="1"/>
              <a:t>Types</a:t>
            </a:r>
            <a:r>
              <a:rPr lang="hu-HU"/>
              <a:t> </a:t>
            </a:r>
            <a:r>
              <a:rPr lang="hu-HU" err="1"/>
              <a:t>for</a:t>
            </a:r>
            <a:r>
              <a:rPr lang="hu-HU"/>
              <a:t> </a:t>
            </a:r>
            <a:r>
              <a:rPr lang="hu-HU" err="1"/>
              <a:t>nodes</a:t>
            </a:r>
            <a:r>
              <a:rPr lang="hu-HU"/>
              <a:t> and </a:t>
            </a:r>
            <a:r>
              <a:rPr lang="hu-HU" err="1"/>
              <a:t>edges</a:t>
            </a:r>
            <a:r>
              <a:rPr lang="hu-HU"/>
              <a:t>; </a:t>
            </a:r>
            <a:r>
              <a:rPr lang="hu-HU" err="1"/>
              <a:t>how</a:t>
            </a:r>
            <a:r>
              <a:rPr lang="hu-HU"/>
              <a:t> </a:t>
            </a:r>
            <a:r>
              <a:rPr lang="hu-HU" err="1"/>
              <a:t>can</a:t>
            </a:r>
            <a:r>
              <a:rPr lang="hu-HU"/>
              <a:t> </a:t>
            </a:r>
            <a:r>
              <a:rPr lang="hu-HU" err="1"/>
              <a:t>they</a:t>
            </a:r>
            <a:r>
              <a:rPr lang="hu-HU"/>
              <a:t> be </a:t>
            </a:r>
            <a:r>
              <a:rPr lang="hu-HU" err="1"/>
              <a:t>connnected</a:t>
            </a:r>
            <a:endParaRPr lang="hu-HU"/>
          </a:p>
          <a:p>
            <a:r>
              <a:rPr lang="hu-HU" b="1" err="1"/>
              <a:t>Predicates</a:t>
            </a:r>
            <a:r>
              <a:rPr lang="hu-HU" b="1"/>
              <a:t>: </a:t>
            </a:r>
            <a:r>
              <a:rPr lang="hu-HU" err="1"/>
              <a:t>Named</a:t>
            </a:r>
            <a:r>
              <a:rPr lang="hu-HU"/>
              <a:t> </a:t>
            </a:r>
            <a:r>
              <a:rPr lang="hu-HU" err="1"/>
              <a:t>patterns</a:t>
            </a:r>
            <a:r>
              <a:rPr lang="hu-HU"/>
              <a:t> in </a:t>
            </a:r>
            <a:r>
              <a:rPr lang="hu-HU" err="1"/>
              <a:t>the</a:t>
            </a:r>
            <a:r>
              <a:rPr lang="hu-HU"/>
              <a:t> </a:t>
            </a:r>
            <a:r>
              <a:rPr lang="hu-HU" err="1"/>
              <a:t>generated</a:t>
            </a:r>
            <a:r>
              <a:rPr lang="hu-HU"/>
              <a:t> </a:t>
            </a:r>
            <a:r>
              <a:rPr lang="hu-HU" err="1"/>
              <a:t>model</a:t>
            </a:r>
            <a:endParaRPr lang="hu-HU"/>
          </a:p>
          <a:p>
            <a:r>
              <a:rPr lang="hu-HU" b="1" err="1"/>
              <a:t>Error</a:t>
            </a:r>
            <a:r>
              <a:rPr lang="hu-HU" b="1"/>
              <a:t> </a:t>
            </a:r>
            <a:r>
              <a:rPr lang="hu-HU" b="1" err="1"/>
              <a:t>Predicates</a:t>
            </a:r>
            <a:r>
              <a:rPr lang="hu-HU"/>
              <a:t>: </a:t>
            </a:r>
            <a:r>
              <a:rPr lang="hu-HU" err="1"/>
              <a:t>Unwanted</a:t>
            </a:r>
            <a:r>
              <a:rPr lang="hu-HU"/>
              <a:t> </a:t>
            </a:r>
            <a:r>
              <a:rPr lang="hu-HU" err="1"/>
              <a:t>patterns</a:t>
            </a:r>
            <a:r>
              <a:rPr lang="hu-HU"/>
              <a:t>, </a:t>
            </a:r>
            <a:r>
              <a:rPr lang="hu-HU" err="1"/>
              <a:t>effective</a:t>
            </a:r>
            <a:r>
              <a:rPr lang="hu-HU"/>
              <a:t> </a:t>
            </a:r>
            <a:r>
              <a:rPr lang="hu-HU" err="1"/>
              <a:t>for</a:t>
            </a:r>
            <a:r>
              <a:rPr lang="hu-HU"/>
              <a:t> </a:t>
            </a:r>
            <a:r>
              <a:rPr lang="hu-HU" err="1"/>
              <a:t>shrinking</a:t>
            </a:r>
            <a:r>
              <a:rPr lang="hu-HU"/>
              <a:t> </a:t>
            </a:r>
            <a:r>
              <a:rPr lang="hu-HU" err="1"/>
              <a:t>the</a:t>
            </a:r>
            <a:r>
              <a:rPr lang="hu-HU"/>
              <a:t> design </a:t>
            </a:r>
            <a:r>
              <a:rPr lang="hu-HU" err="1"/>
              <a:t>space</a:t>
            </a:r>
            <a:endParaRPr lang="hu-HU"/>
          </a:p>
          <a:p>
            <a:r>
              <a:rPr lang="hu-HU" b="1" err="1"/>
              <a:t>Instance</a:t>
            </a:r>
            <a:r>
              <a:rPr lang="hu-HU" b="1"/>
              <a:t> </a:t>
            </a:r>
            <a:r>
              <a:rPr lang="hu-HU" b="1" err="1"/>
              <a:t>model</a:t>
            </a:r>
            <a:r>
              <a:rPr lang="hu-HU" b="1"/>
              <a:t>: </a:t>
            </a:r>
            <a:r>
              <a:rPr lang="hu-HU"/>
              <a:t> </a:t>
            </a:r>
            <a:r>
              <a:rPr lang="hu-HU" err="1"/>
              <a:t>Specific</a:t>
            </a:r>
            <a:r>
              <a:rPr lang="hu-HU"/>
              <a:t> </a:t>
            </a:r>
            <a:r>
              <a:rPr lang="hu-HU" err="1"/>
              <a:t>instances</a:t>
            </a:r>
            <a:r>
              <a:rPr lang="hu-HU"/>
              <a:t> </a:t>
            </a:r>
            <a:r>
              <a:rPr lang="hu-HU" err="1"/>
              <a:t>that</a:t>
            </a:r>
            <a:r>
              <a:rPr lang="hu-HU"/>
              <a:t> must be in </a:t>
            </a:r>
            <a:r>
              <a:rPr lang="hu-HU" err="1"/>
              <a:t>the</a:t>
            </a:r>
            <a:r>
              <a:rPr lang="hu-HU"/>
              <a:t> </a:t>
            </a:r>
            <a:r>
              <a:rPr lang="hu-HU" err="1"/>
              <a:t>model</a:t>
            </a:r>
            <a:endParaRPr lang="hu-HU"/>
          </a:p>
          <a:p>
            <a:r>
              <a:rPr lang="hu-HU" b="1" err="1"/>
              <a:t>Model</a:t>
            </a:r>
            <a:r>
              <a:rPr lang="hu-HU" b="1"/>
              <a:t> </a:t>
            </a:r>
            <a:r>
              <a:rPr lang="hu-HU" b="1" err="1"/>
              <a:t>Scope</a:t>
            </a:r>
            <a:r>
              <a:rPr lang="hu-HU" b="1"/>
              <a:t>: </a:t>
            </a:r>
            <a:r>
              <a:rPr lang="hu-HU" err="1"/>
              <a:t>Desired</a:t>
            </a:r>
            <a:r>
              <a:rPr lang="hu-HU"/>
              <a:t> </a:t>
            </a:r>
            <a:r>
              <a:rPr lang="hu-HU" err="1"/>
              <a:t>size-range</a:t>
            </a:r>
            <a:r>
              <a:rPr lang="hu-HU"/>
              <a:t> of </a:t>
            </a:r>
            <a:r>
              <a:rPr lang="hu-HU" err="1"/>
              <a:t>the</a:t>
            </a:r>
            <a:r>
              <a:rPr lang="hu-HU"/>
              <a:t> </a:t>
            </a:r>
            <a:r>
              <a:rPr lang="hu-HU" err="1"/>
              <a:t>model</a:t>
            </a:r>
            <a:r>
              <a:rPr lang="hu-HU"/>
              <a:t>, per </a:t>
            </a:r>
            <a:r>
              <a:rPr lang="hu-HU" err="1"/>
              <a:t>type</a:t>
            </a:r>
            <a:r>
              <a:rPr lang="hu-HU"/>
              <a:t> and overall</a:t>
            </a:r>
          </a:p>
          <a:p>
            <a:endParaRPr lang="hu-HU" b="1"/>
          </a:p>
          <a:p>
            <a:r>
              <a:rPr lang="hu-HU" b="0" err="1"/>
              <a:t>Metamodels</a:t>
            </a:r>
            <a:r>
              <a:rPr lang="hu-HU" b="0"/>
              <a:t> </a:t>
            </a:r>
            <a:r>
              <a:rPr lang="hu-HU" b="0" err="1"/>
              <a:t>we</a:t>
            </a:r>
            <a:r>
              <a:rPr lang="hu-HU" b="0"/>
              <a:t> </a:t>
            </a:r>
            <a:r>
              <a:rPr lang="hu-HU" b="0" err="1"/>
              <a:t>have</a:t>
            </a:r>
            <a:r>
              <a:rPr lang="hu-HU" b="0"/>
              <a:t>:</a:t>
            </a:r>
          </a:p>
          <a:p>
            <a:pPr marL="171450" indent="-171450">
              <a:buFontTx/>
              <a:buChar char="-"/>
            </a:pPr>
            <a:r>
              <a:rPr lang="hu-HU" b="0" err="1"/>
              <a:t>Information</a:t>
            </a:r>
            <a:r>
              <a:rPr lang="hu-HU" b="0"/>
              <a:t> </a:t>
            </a:r>
            <a:r>
              <a:rPr lang="hu-HU" b="0" err="1"/>
              <a:t>graph</a:t>
            </a:r>
            <a:endParaRPr lang="hu-HU" b="0"/>
          </a:p>
          <a:p>
            <a:pPr marL="171450" indent="-171450">
              <a:buFontTx/>
              <a:buChar char="-"/>
            </a:pPr>
            <a:r>
              <a:rPr lang="hu-HU" b="0" err="1"/>
              <a:t>Credential</a:t>
            </a:r>
            <a:r>
              <a:rPr lang="hu-HU" b="0"/>
              <a:t> </a:t>
            </a:r>
            <a:r>
              <a:rPr lang="hu-HU" b="0" err="1"/>
              <a:t>graph</a:t>
            </a:r>
            <a:endParaRPr lang="hu-HU" b="0"/>
          </a:p>
          <a:p>
            <a:pPr marL="171450" indent="-171450">
              <a:buFontTx/>
              <a:buChar char="-"/>
            </a:pPr>
            <a:r>
              <a:rPr lang="hu-HU" b="0" err="1"/>
              <a:t>One</a:t>
            </a:r>
            <a:r>
              <a:rPr lang="hu-HU" b="0"/>
              <a:t> </a:t>
            </a:r>
            <a:r>
              <a:rPr lang="hu-HU" b="0" err="1"/>
              <a:t>for</a:t>
            </a:r>
            <a:r>
              <a:rPr lang="hu-HU" b="0"/>
              <a:t> </a:t>
            </a:r>
            <a:r>
              <a:rPr lang="hu-HU" b="0" err="1"/>
              <a:t>each</a:t>
            </a:r>
            <a:r>
              <a:rPr lang="hu-HU" b="0"/>
              <a:t> platform </a:t>
            </a:r>
            <a:r>
              <a:rPr lang="hu-HU" b="0" err="1"/>
              <a:t>specific</a:t>
            </a:r>
            <a:r>
              <a:rPr lang="hu-HU" b="0"/>
              <a:t> VC standard</a:t>
            </a:r>
          </a:p>
          <a:p>
            <a:pPr marL="171450" indent="-171450">
              <a:buFontTx/>
              <a:buChar char="-"/>
            </a:pPr>
            <a:endParaRPr lang="hu-HU" b="0"/>
          </a:p>
          <a:p>
            <a:pPr marL="0" indent="0">
              <a:buFontTx/>
              <a:buNone/>
            </a:pPr>
            <a:r>
              <a:rPr lang="hu-HU" b="0" err="1"/>
              <a:t>From</a:t>
            </a:r>
            <a:r>
              <a:rPr lang="hu-HU" b="0"/>
              <a:t> </a:t>
            </a:r>
            <a:r>
              <a:rPr lang="hu-HU" b="0" err="1"/>
              <a:t>these</a:t>
            </a:r>
            <a:r>
              <a:rPr lang="hu-HU" b="0"/>
              <a:t> </a:t>
            </a:r>
            <a:r>
              <a:rPr lang="hu-HU" b="0" err="1"/>
              <a:t>metamodels</a:t>
            </a:r>
            <a:r>
              <a:rPr lang="hu-HU" b="0"/>
              <a:t>, </a:t>
            </a:r>
            <a:r>
              <a:rPr lang="hu-HU" b="0" err="1"/>
              <a:t>with</a:t>
            </a:r>
            <a:r>
              <a:rPr lang="hu-HU" b="0"/>
              <a:t> </a:t>
            </a:r>
            <a:r>
              <a:rPr lang="hu-HU" b="0" err="1"/>
              <a:t>the</a:t>
            </a:r>
            <a:r>
              <a:rPr lang="hu-HU" b="0"/>
              <a:t> </a:t>
            </a:r>
            <a:r>
              <a:rPr lang="hu-HU" b="0" err="1"/>
              <a:t>provided</a:t>
            </a:r>
            <a:r>
              <a:rPr lang="hu-HU" b="0"/>
              <a:t> </a:t>
            </a:r>
            <a:r>
              <a:rPr lang="hu-HU" b="0" err="1"/>
              <a:t>constraints</a:t>
            </a:r>
            <a:r>
              <a:rPr lang="hu-HU" b="0"/>
              <a:t> </a:t>
            </a:r>
            <a:r>
              <a:rPr lang="hu-HU" b="0" err="1"/>
              <a:t>we</a:t>
            </a:r>
            <a:r>
              <a:rPr lang="hu-HU" b="0"/>
              <a:t> </a:t>
            </a:r>
            <a:r>
              <a:rPr lang="hu-HU" b="0" err="1"/>
              <a:t>can</a:t>
            </a:r>
            <a:r>
              <a:rPr lang="hu-HU" b="0"/>
              <a:t> </a:t>
            </a:r>
            <a:r>
              <a:rPr lang="hu-HU" b="0" err="1"/>
              <a:t>generate</a:t>
            </a:r>
            <a:r>
              <a:rPr lang="hu-HU" b="0"/>
              <a:t> </a:t>
            </a:r>
            <a:r>
              <a:rPr lang="hu-HU" b="0" err="1"/>
              <a:t>diverse</a:t>
            </a:r>
            <a:r>
              <a:rPr lang="hu-HU" b="0"/>
              <a:t> </a:t>
            </a:r>
            <a:r>
              <a:rPr lang="hu-HU" b="0" err="1"/>
              <a:t>models</a:t>
            </a:r>
            <a:endParaRPr lang="hu-HU" b="0"/>
          </a:p>
          <a:p>
            <a:endParaRPr lang="hu-HU"/>
          </a:p>
        </p:txBody>
      </p:sp>
      <p:sp>
        <p:nvSpPr>
          <p:cNvPr id="4" name="Slide Number Placeholder 3"/>
          <p:cNvSpPr>
            <a:spLocks noGrp="1"/>
          </p:cNvSpPr>
          <p:nvPr>
            <p:ph type="sldNum" sz="quarter" idx="5"/>
          </p:nvPr>
        </p:nvSpPr>
        <p:spPr/>
        <p:txBody>
          <a:bodyPr/>
          <a:lstStyle/>
          <a:p>
            <a:fld id="{985A45F1-7FE6-4F4B-AE1D-BF73A7FF3540}" type="slidenum">
              <a:rPr lang="en-US" smtClean="0"/>
              <a:t>11</a:t>
            </a:fld>
            <a:endParaRPr lang="en-US"/>
          </a:p>
        </p:txBody>
      </p:sp>
    </p:spTree>
    <p:extLst>
      <p:ext uri="{BB962C8B-B14F-4D97-AF65-F5344CB8AC3E}">
        <p14:creationId xmlns:p14="http://schemas.microsoft.com/office/powerpoint/2010/main" val="1611294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b="0" i="0">
                <a:solidFill>
                  <a:srgbClr val="242B34"/>
                </a:solidFill>
                <a:effectLst/>
                <a:highlight>
                  <a:srgbClr val="FFFFFF"/>
                </a:highlight>
                <a:latin typeface="-apple-system"/>
              </a:rPr>
              <a:t>In </a:t>
            </a:r>
            <a:r>
              <a:rPr lang="hu-HU" b="0" i="0" err="1">
                <a:solidFill>
                  <a:srgbClr val="242B34"/>
                </a:solidFill>
                <a:effectLst/>
                <a:highlight>
                  <a:srgbClr val="FFFFFF"/>
                </a:highlight>
                <a:latin typeface="-apple-system"/>
              </a:rPr>
              <a:t>today’s</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day</a:t>
            </a:r>
            <a:r>
              <a:rPr lang="hu-HU" b="0" i="0">
                <a:solidFill>
                  <a:srgbClr val="242B34"/>
                </a:solidFill>
                <a:effectLst/>
                <a:highlight>
                  <a:srgbClr val="FFFFFF"/>
                </a:highlight>
                <a:latin typeface="-apple-system"/>
              </a:rPr>
              <a:t> and </a:t>
            </a:r>
            <a:r>
              <a:rPr lang="hu-HU" b="0" i="0" err="1">
                <a:solidFill>
                  <a:srgbClr val="242B34"/>
                </a:solidFill>
                <a:effectLst/>
                <a:highlight>
                  <a:srgbClr val="FFFFFF"/>
                </a:highlight>
                <a:latin typeface="-apple-system"/>
              </a:rPr>
              <a:t>age</a:t>
            </a:r>
            <a:r>
              <a:rPr lang="en-US" b="0" i="0">
                <a:solidFill>
                  <a:srgbClr val="242B34"/>
                </a:solidFill>
                <a:effectLst/>
                <a:highlight>
                  <a:srgbClr val="FFFFFF"/>
                </a:highlight>
                <a:latin typeface="-apple-system"/>
              </a:rPr>
              <a:t>, there is a growing demand for self-determination over our digital identities and</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the</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data</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we</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share</a:t>
            </a:r>
            <a:r>
              <a:rPr lang="hu-HU" b="0" i="0">
                <a:solidFill>
                  <a:srgbClr val="242B34"/>
                </a:solidFill>
                <a:effectLst/>
                <a:highlight>
                  <a:srgbClr val="FFFFFF"/>
                </a:highlight>
                <a:latin typeface="-apple-system"/>
              </a:rPr>
              <a:t> over </a:t>
            </a:r>
            <a:r>
              <a:rPr lang="hu-HU" b="0" i="0" err="1">
                <a:solidFill>
                  <a:srgbClr val="242B34"/>
                </a:solidFill>
                <a:effectLst/>
                <a:highlight>
                  <a:srgbClr val="FFFFFF"/>
                </a:highlight>
                <a:latin typeface="-apple-system"/>
              </a:rPr>
              <a:t>the</a:t>
            </a:r>
            <a:r>
              <a:rPr lang="hu-HU" b="0" i="0">
                <a:solidFill>
                  <a:srgbClr val="242B34"/>
                </a:solidFill>
                <a:effectLst/>
                <a:highlight>
                  <a:srgbClr val="FFFFFF"/>
                </a:highlight>
                <a:latin typeface="-apple-system"/>
              </a:rPr>
              <a:t> internet </a:t>
            </a:r>
            <a:r>
              <a:rPr lang="en-US"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There</a:t>
            </a:r>
            <a:r>
              <a:rPr lang="hu-HU" b="0" i="0">
                <a:solidFill>
                  <a:srgbClr val="242B34"/>
                </a:solidFill>
                <a:effectLst/>
                <a:highlight>
                  <a:srgbClr val="FFFFFF"/>
                </a:highlight>
                <a:latin typeface="-apple-system"/>
              </a:rPr>
              <a:t> is a </a:t>
            </a:r>
            <a:r>
              <a:rPr lang="hu-HU" b="0" i="0" err="1">
                <a:solidFill>
                  <a:srgbClr val="242B34"/>
                </a:solidFill>
                <a:effectLst/>
                <a:highlight>
                  <a:srgbClr val="FFFFFF"/>
                </a:highlight>
                <a:latin typeface="-apple-system"/>
              </a:rPr>
              <a:t>novel</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identity</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paradigm</a:t>
            </a:r>
            <a:r>
              <a:rPr lang="hu-HU" b="0" i="0">
                <a:solidFill>
                  <a:srgbClr val="242B34"/>
                </a:solidFill>
                <a:effectLst/>
                <a:highlight>
                  <a:srgbClr val="FFFFFF"/>
                </a:highlight>
                <a:latin typeface="-apple-system"/>
              </a:rPr>
              <a:t> </a:t>
            </a:r>
            <a:r>
              <a:rPr lang="en-US" b="0" i="0">
                <a:solidFill>
                  <a:srgbClr val="242B34"/>
                </a:solidFill>
                <a:effectLst/>
                <a:highlight>
                  <a:srgbClr val="FFFFFF"/>
                </a:highlight>
                <a:latin typeface="-apple-system"/>
              </a:rPr>
              <a:t>that has been developing for decades and is now called Self-Sovereign </a:t>
            </a:r>
            <a:r>
              <a:rPr lang="en-US" b="0" i="0" err="1">
                <a:solidFill>
                  <a:srgbClr val="242B34"/>
                </a:solidFill>
                <a:effectLst/>
                <a:highlight>
                  <a:srgbClr val="FFFFFF"/>
                </a:highlight>
                <a:latin typeface="-apple-system"/>
              </a:rPr>
              <a:t>Identit</a:t>
            </a:r>
            <a:r>
              <a:rPr lang="hu-HU" b="0" i="0">
                <a:solidFill>
                  <a:srgbClr val="242B34"/>
                </a:solidFill>
                <a:effectLst/>
                <a:highlight>
                  <a:srgbClr val="FFFFFF"/>
                </a:highlight>
                <a:latin typeface="-apple-system"/>
              </a:rPr>
              <a:t>y</a:t>
            </a:r>
            <a:r>
              <a:rPr lang="en-US" b="0" i="0">
                <a:solidFill>
                  <a:srgbClr val="242B34"/>
                </a:solidFill>
                <a:effectLst/>
                <a:highlight>
                  <a:srgbClr val="FFFFFF"/>
                </a:highlight>
                <a:latin typeface="-apple-system"/>
              </a:rPr>
              <a:t>. It is supported by W3C standards and</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multiple</a:t>
            </a:r>
            <a:r>
              <a:rPr lang="hu-HU" b="0" i="0">
                <a:solidFill>
                  <a:srgbClr val="242B34"/>
                </a:solidFill>
                <a:effectLst/>
                <a:highlight>
                  <a:srgbClr val="FFFFFF"/>
                </a:highlight>
                <a:latin typeface="-apple-system"/>
              </a:rPr>
              <a:t> EU </a:t>
            </a:r>
            <a:r>
              <a:rPr lang="hu-HU" b="0" i="0" err="1">
                <a:solidFill>
                  <a:srgbClr val="242B34"/>
                </a:solidFill>
                <a:effectLst/>
                <a:highlight>
                  <a:srgbClr val="FFFFFF"/>
                </a:highlight>
                <a:latin typeface="-apple-system"/>
              </a:rPr>
              <a:t>intiatives</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such</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as</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the</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european</a:t>
            </a:r>
            <a:r>
              <a:rPr lang="hu-HU" b="0" i="0">
                <a:solidFill>
                  <a:srgbClr val="242B34"/>
                </a:solidFill>
                <a:effectLst/>
                <a:highlight>
                  <a:srgbClr val="FFFFFF"/>
                </a:highlight>
                <a:latin typeface="-apple-system"/>
              </a:rPr>
              <a:t> blockchain and </a:t>
            </a:r>
            <a:r>
              <a:rPr lang="hu-HU" b="0" i="0" err="1">
                <a:solidFill>
                  <a:srgbClr val="242B34"/>
                </a:solidFill>
                <a:effectLst/>
                <a:highlight>
                  <a:srgbClr val="FFFFFF"/>
                </a:highlight>
                <a:latin typeface="-apple-system"/>
              </a:rPr>
              <a:t>the</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european</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digital</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identity</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wallet</a:t>
            </a:r>
            <a:r>
              <a:rPr lang="hu-HU" b="0" i="0">
                <a:solidFill>
                  <a:srgbClr val="242B34"/>
                </a:solidFill>
                <a:effectLst/>
                <a:highlight>
                  <a:srgbClr val="FFFFFF"/>
                </a:highlight>
                <a:latin typeface="-apple-system"/>
              </a:rPr>
              <a:t>.</a:t>
            </a:r>
          </a:p>
          <a:p>
            <a:endParaRPr lang="hu-HU" b="0" i="0">
              <a:solidFill>
                <a:srgbClr val="242B34"/>
              </a:solidFill>
              <a:effectLst/>
              <a:highlight>
                <a:srgbClr val="FFFFFF"/>
              </a:highlight>
              <a:latin typeface="-apple-system"/>
            </a:endParaRPr>
          </a:p>
          <a:p>
            <a:r>
              <a:rPr lang="hu-HU" b="0" i="0" err="1">
                <a:solidFill>
                  <a:srgbClr val="242B34"/>
                </a:solidFill>
                <a:effectLst/>
                <a:highlight>
                  <a:srgbClr val="FFFFFF"/>
                </a:highlight>
                <a:latin typeface="-apple-system"/>
              </a:rPr>
              <a:t>These</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emerging</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approaches</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towards</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identity</a:t>
            </a:r>
            <a:r>
              <a:rPr lang="hu-HU" b="0" i="0">
                <a:solidFill>
                  <a:srgbClr val="242B34"/>
                </a:solidFill>
                <a:effectLst/>
                <a:highlight>
                  <a:srgbClr val="FFFFFF"/>
                </a:highlight>
                <a:latin typeface="-apple-system"/>
              </a:rPr>
              <a:t> and </a:t>
            </a:r>
            <a:r>
              <a:rPr lang="hu-HU" b="0" i="0" err="1">
                <a:solidFill>
                  <a:srgbClr val="242B34"/>
                </a:solidFill>
                <a:effectLst/>
                <a:highlight>
                  <a:srgbClr val="FFFFFF"/>
                </a:highlight>
                <a:latin typeface="-apple-system"/>
              </a:rPr>
              <a:t>claim</a:t>
            </a:r>
            <a:r>
              <a:rPr lang="hu-HU" b="0" i="0">
                <a:solidFill>
                  <a:srgbClr val="242B34"/>
                </a:solidFill>
                <a:effectLst/>
                <a:highlight>
                  <a:srgbClr val="FFFFFF"/>
                </a:highlight>
                <a:latin typeface="-apple-system"/>
              </a:rPr>
              <a:t> management </a:t>
            </a:r>
            <a:r>
              <a:rPr lang="hu-HU" b="0" i="0" err="1">
                <a:solidFill>
                  <a:srgbClr val="242B34"/>
                </a:solidFill>
                <a:effectLst/>
                <a:highlight>
                  <a:srgbClr val="FFFFFF"/>
                </a:highlight>
                <a:latin typeface="-apple-system"/>
              </a:rPr>
              <a:t>are</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creating</a:t>
            </a:r>
            <a:r>
              <a:rPr lang="hu-HU" b="0" i="0">
                <a:solidFill>
                  <a:srgbClr val="242B34"/>
                </a:solidFill>
                <a:effectLst/>
                <a:highlight>
                  <a:srgbClr val="FFFFFF"/>
                </a:highlight>
                <a:latin typeface="-apple-system"/>
              </a:rPr>
              <a:t> a </a:t>
            </a:r>
            <a:r>
              <a:rPr lang="hu-HU" b="0" i="0" err="1">
                <a:solidFill>
                  <a:srgbClr val="242B34"/>
                </a:solidFill>
                <a:effectLst/>
                <a:highlight>
                  <a:srgbClr val="FFFFFF"/>
                </a:highlight>
                <a:latin typeface="-apple-system"/>
              </a:rPr>
              <a:t>world</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where</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issuers</a:t>
            </a:r>
            <a:r>
              <a:rPr lang="hu-HU" b="0" i="0">
                <a:solidFill>
                  <a:srgbClr val="242B34"/>
                </a:solidFill>
                <a:effectLst/>
                <a:highlight>
                  <a:srgbClr val="FFFFFF"/>
                </a:highlight>
                <a:latin typeface="-apple-system"/>
              </a:rPr>
              <a:t> of </a:t>
            </a:r>
            <a:r>
              <a:rPr lang="hu-HU" b="0" i="0" err="1">
                <a:solidFill>
                  <a:srgbClr val="242B34"/>
                </a:solidFill>
                <a:effectLst/>
                <a:highlight>
                  <a:srgbClr val="FFFFFF"/>
                </a:highlight>
                <a:latin typeface="-apple-system"/>
              </a:rPr>
              <a:t>credentials</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such</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as</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institutions</a:t>
            </a:r>
            <a:r>
              <a:rPr lang="hu-HU" b="0" i="0">
                <a:solidFill>
                  <a:srgbClr val="242B34"/>
                </a:solidFill>
                <a:effectLst/>
                <a:highlight>
                  <a:srgbClr val="FFFFFF"/>
                </a:highlight>
                <a:latin typeface="-apple-system"/>
              </a:rPr>
              <a:t> and </a:t>
            </a:r>
            <a:r>
              <a:rPr lang="hu-HU" b="0" i="0" err="1">
                <a:solidFill>
                  <a:srgbClr val="242B34"/>
                </a:solidFill>
                <a:effectLst/>
                <a:highlight>
                  <a:srgbClr val="FFFFFF"/>
                </a:highlight>
                <a:latin typeface="-apple-system"/>
              </a:rPr>
              <a:t>busineses</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issue</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digital</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credentials</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to</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holders</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who</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then</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can</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present</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them</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to</a:t>
            </a:r>
            <a:r>
              <a:rPr lang="hu-HU" b="0" i="0">
                <a:solidFill>
                  <a:srgbClr val="242B34"/>
                </a:solidFill>
                <a:effectLst/>
                <a:highlight>
                  <a:srgbClr val="FFFFFF"/>
                </a:highlight>
                <a:latin typeface="-apple-system"/>
              </a:rPr>
              <a:t> a </a:t>
            </a:r>
            <a:r>
              <a:rPr lang="hu-HU" b="0" i="0" err="1">
                <a:solidFill>
                  <a:srgbClr val="242B34"/>
                </a:solidFill>
                <a:effectLst/>
                <a:highlight>
                  <a:srgbClr val="FFFFFF"/>
                </a:highlight>
                <a:latin typeface="-apple-system"/>
              </a:rPr>
              <a:t>verifier</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both</a:t>
            </a:r>
            <a:r>
              <a:rPr lang="hu-HU" b="0" i="0">
                <a:solidFill>
                  <a:srgbClr val="242B34"/>
                </a:solidFill>
                <a:effectLst/>
                <a:highlight>
                  <a:srgbClr val="FFFFFF"/>
                </a:highlight>
                <a:latin typeface="-apple-system"/>
              </a:rPr>
              <a:t> in a </a:t>
            </a:r>
            <a:r>
              <a:rPr lang="hu-HU" b="0" i="0" err="1">
                <a:solidFill>
                  <a:srgbClr val="242B34"/>
                </a:solidFill>
                <a:effectLst/>
                <a:highlight>
                  <a:srgbClr val="FFFFFF"/>
                </a:highlight>
                <a:latin typeface="-apple-system"/>
              </a:rPr>
              <a:t>peer-to-peer</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manner</a:t>
            </a:r>
            <a:r>
              <a:rPr lang="hu-HU" b="0" i="0">
                <a:solidFill>
                  <a:srgbClr val="242B34"/>
                </a:solidFill>
                <a:effectLst/>
                <a:highlight>
                  <a:srgbClr val="FFFFFF"/>
                </a:highlight>
                <a:latin typeface="-apple-system"/>
              </a:rPr>
              <a:t>. The </a:t>
            </a:r>
            <a:r>
              <a:rPr lang="hu-HU" b="0" i="0" err="1">
                <a:solidFill>
                  <a:srgbClr val="242B34"/>
                </a:solidFill>
                <a:effectLst/>
                <a:highlight>
                  <a:srgbClr val="FFFFFF"/>
                </a:highlight>
                <a:latin typeface="-apple-system"/>
              </a:rPr>
              <a:t>Verifier</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can</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check</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the</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authenticity</a:t>
            </a:r>
            <a:r>
              <a:rPr lang="hu-HU" b="0" i="0">
                <a:solidFill>
                  <a:srgbClr val="242B34"/>
                </a:solidFill>
                <a:effectLst/>
                <a:highlight>
                  <a:srgbClr val="FFFFFF"/>
                </a:highlight>
                <a:latin typeface="-apple-system"/>
              </a:rPr>
              <a:t> of </a:t>
            </a:r>
            <a:r>
              <a:rPr lang="hu-HU" b="0" i="0" err="1">
                <a:solidFill>
                  <a:srgbClr val="242B34"/>
                </a:solidFill>
                <a:effectLst/>
                <a:highlight>
                  <a:srgbClr val="FFFFFF"/>
                </a:highlight>
                <a:latin typeface="-apple-system"/>
              </a:rPr>
              <a:t>the</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claims</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presented</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without</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contacting</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the</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issuer</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rather</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by</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looking</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up</a:t>
            </a:r>
            <a:r>
              <a:rPr lang="hu-HU" b="0" i="0">
                <a:solidFill>
                  <a:srgbClr val="242B34"/>
                </a:solidFill>
                <a:effectLst/>
                <a:highlight>
                  <a:srgbClr val="FFFFFF"/>
                </a:highlight>
                <a:latin typeface="-apple-system"/>
              </a:rPr>
              <a:t> a </a:t>
            </a:r>
            <a:r>
              <a:rPr lang="hu-HU" b="0" i="0" err="1">
                <a:solidFill>
                  <a:srgbClr val="242B34"/>
                </a:solidFill>
                <a:effectLst/>
                <a:highlight>
                  <a:srgbClr val="FFFFFF"/>
                </a:highlight>
                <a:latin typeface="-apple-system"/>
              </a:rPr>
              <a:t>public</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registry</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These</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digital</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credentials</a:t>
            </a:r>
            <a:r>
              <a:rPr lang="hu-HU" b="0" i="0">
                <a:solidFill>
                  <a:srgbClr val="242B34"/>
                </a:solidFill>
                <a:effectLst/>
                <a:highlight>
                  <a:srgbClr val="FFFFFF"/>
                </a:highlight>
                <a:latin typeface="-apple-system"/>
              </a:rPr>
              <a:t> – </a:t>
            </a:r>
            <a:r>
              <a:rPr lang="hu-HU" b="0" i="0" err="1">
                <a:solidFill>
                  <a:srgbClr val="242B34"/>
                </a:solidFill>
                <a:effectLst/>
                <a:highlight>
                  <a:srgbClr val="FFFFFF"/>
                </a:highlight>
                <a:latin typeface="-apple-system"/>
              </a:rPr>
              <a:t>as</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defined</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by</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the</a:t>
            </a:r>
            <a:r>
              <a:rPr lang="hu-HU" b="0" i="0">
                <a:solidFill>
                  <a:srgbClr val="242B34"/>
                </a:solidFill>
                <a:effectLst/>
                <a:highlight>
                  <a:srgbClr val="FFFFFF"/>
                </a:highlight>
                <a:latin typeface="-apple-system"/>
              </a:rPr>
              <a:t> W3C – </a:t>
            </a:r>
            <a:r>
              <a:rPr lang="hu-HU" b="0" i="0" err="1">
                <a:solidFill>
                  <a:srgbClr val="242B34"/>
                </a:solidFill>
                <a:effectLst/>
                <a:highlight>
                  <a:srgbClr val="FFFFFF"/>
                </a:highlight>
                <a:latin typeface="-apple-system"/>
              </a:rPr>
              <a:t>are</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called</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Verifiable</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Credentials</a:t>
            </a:r>
            <a:r>
              <a:rPr lang="hu-HU" b="0" i="0">
                <a:solidFill>
                  <a:srgbClr val="242B34"/>
                </a:solidFill>
                <a:effectLst/>
                <a:highlight>
                  <a:srgbClr val="FFFFFF"/>
                </a:highlight>
                <a:latin typeface="-apple-system"/>
              </a:rPr>
              <a:t>.</a:t>
            </a:r>
          </a:p>
          <a:p>
            <a:r>
              <a:rPr lang="hu-HU" b="0" i="0" err="1">
                <a:solidFill>
                  <a:srgbClr val="242B34"/>
                </a:solidFill>
                <a:effectLst/>
                <a:highlight>
                  <a:srgbClr val="FFFFFF"/>
                </a:highlight>
                <a:latin typeface="-apple-system"/>
              </a:rPr>
              <a:t>This</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scheme</a:t>
            </a:r>
            <a:r>
              <a:rPr lang="hu-HU" b="0" i="0">
                <a:solidFill>
                  <a:srgbClr val="242B34"/>
                </a:solidFill>
                <a:effectLst/>
                <a:highlight>
                  <a:srgbClr val="FFFFFF"/>
                </a:highlight>
                <a:latin typeface="-apple-system"/>
              </a:rPr>
              <a:t> and </a:t>
            </a:r>
            <a:r>
              <a:rPr lang="hu-HU" b="0" i="0" err="1">
                <a:solidFill>
                  <a:srgbClr val="242B34"/>
                </a:solidFill>
                <a:effectLst/>
                <a:highlight>
                  <a:srgbClr val="FFFFFF"/>
                </a:highlight>
                <a:latin typeface="-apple-system"/>
              </a:rPr>
              <a:t>Verifiable</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Credentials</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are</a:t>
            </a:r>
            <a:r>
              <a:rPr lang="hu-HU" b="0" i="0">
                <a:solidFill>
                  <a:srgbClr val="242B34"/>
                </a:solidFill>
                <a:effectLst/>
                <a:highlight>
                  <a:srgbClr val="FFFFFF"/>
                </a:highlight>
                <a:latin typeface="-apple-system"/>
              </a:rPr>
              <a:t> a part of SSI, </a:t>
            </a:r>
            <a:r>
              <a:rPr lang="hu-HU" b="0" i="0" err="1">
                <a:solidFill>
                  <a:srgbClr val="242B34"/>
                </a:solidFill>
                <a:effectLst/>
                <a:highlight>
                  <a:srgbClr val="FFFFFF"/>
                </a:highlight>
                <a:latin typeface="-apple-system"/>
              </a:rPr>
              <a:t>but</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they</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are</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meaningful</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outside</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its</a:t>
            </a:r>
            <a:r>
              <a:rPr lang="hu-HU" b="0" i="0">
                <a:solidFill>
                  <a:srgbClr val="242B34"/>
                </a:solidFill>
                <a:effectLst/>
                <a:highlight>
                  <a:srgbClr val="FFFFFF"/>
                </a:highlight>
                <a:latin typeface="-apple-system"/>
              </a:rPr>
              <a:t> context.</a:t>
            </a:r>
          </a:p>
        </p:txBody>
      </p:sp>
      <p:sp>
        <p:nvSpPr>
          <p:cNvPr id="4" name="Slide Number Placeholder 3"/>
          <p:cNvSpPr>
            <a:spLocks noGrp="1"/>
          </p:cNvSpPr>
          <p:nvPr>
            <p:ph type="sldNum" sz="quarter" idx="5"/>
          </p:nvPr>
        </p:nvSpPr>
        <p:spPr/>
        <p:txBody>
          <a:bodyPr/>
          <a:lstStyle/>
          <a:p>
            <a:fld id="{985A45F1-7FE6-4F4B-AE1D-BF73A7FF3540}" type="slidenum">
              <a:rPr lang="en-US" smtClean="0"/>
              <a:t>2</a:t>
            </a:fld>
            <a:endParaRPr lang="en-US"/>
          </a:p>
        </p:txBody>
      </p:sp>
    </p:spTree>
    <p:extLst>
      <p:ext uri="{BB962C8B-B14F-4D97-AF65-F5344CB8AC3E}">
        <p14:creationId xmlns:p14="http://schemas.microsoft.com/office/powerpoint/2010/main" val="3600945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err="1"/>
              <a:t>Verifiable</a:t>
            </a:r>
            <a:r>
              <a:rPr lang="hu-HU"/>
              <a:t> </a:t>
            </a:r>
            <a:r>
              <a:rPr lang="hu-HU" err="1"/>
              <a:t>Credential</a:t>
            </a:r>
            <a:r>
              <a:rPr lang="hu-HU"/>
              <a:t> </a:t>
            </a:r>
            <a:r>
              <a:rPr lang="hu-HU" err="1"/>
              <a:t>provide</a:t>
            </a:r>
            <a:r>
              <a:rPr lang="hu-HU"/>
              <a:t> a </a:t>
            </a:r>
            <a:r>
              <a:rPr lang="hu-HU" err="1"/>
              <a:t>standardized</a:t>
            </a:r>
            <a:r>
              <a:rPr lang="hu-HU"/>
              <a:t> </a:t>
            </a:r>
            <a:r>
              <a:rPr lang="hu-HU" err="1"/>
              <a:t>method</a:t>
            </a:r>
            <a:r>
              <a:rPr lang="hu-HU"/>
              <a:t> </a:t>
            </a:r>
            <a:r>
              <a:rPr lang="hu-HU" err="1"/>
              <a:t>for</a:t>
            </a:r>
            <a:r>
              <a:rPr lang="hu-HU"/>
              <a:t> </a:t>
            </a:r>
            <a:r>
              <a:rPr lang="en-US"/>
              <a:t>for digitally representing, issuing, and verifying claims about </a:t>
            </a:r>
            <a:r>
              <a:rPr lang="hu-HU"/>
              <a:t>a </a:t>
            </a:r>
            <a:r>
              <a:rPr lang="hu-HU" err="1"/>
              <a:t>subject</a:t>
            </a:r>
            <a:r>
              <a:rPr lang="hu-HU"/>
              <a:t>.</a:t>
            </a:r>
          </a:p>
          <a:p>
            <a:endParaRPr lang="hu-HU"/>
          </a:p>
          <a:p>
            <a:r>
              <a:rPr lang="hu-HU" err="1"/>
              <a:t>They</a:t>
            </a:r>
            <a:r>
              <a:rPr lang="hu-HU"/>
              <a:t> </a:t>
            </a:r>
            <a:r>
              <a:rPr lang="hu-HU" err="1"/>
              <a:t>are</a:t>
            </a:r>
            <a:r>
              <a:rPr lang="hu-HU"/>
              <a:t> </a:t>
            </a:r>
            <a:r>
              <a:rPr lang="hu-HU" err="1"/>
              <a:t>essentialy</a:t>
            </a:r>
            <a:r>
              <a:rPr lang="hu-HU"/>
              <a:t> a </a:t>
            </a:r>
            <a:r>
              <a:rPr lang="hu-HU" err="1"/>
              <a:t>piece</a:t>
            </a:r>
            <a:r>
              <a:rPr lang="hu-HU"/>
              <a:t> of </a:t>
            </a:r>
            <a:r>
              <a:rPr lang="hu-HU" err="1"/>
              <a:t>machine</a:t>
            </a:r>
            <a:r>
              <a:rPr lang="hu-HU"/>
              <a:t> </a:t>
            </a:r>
            <a:r>
              <a:rPr lang="hu-HU" err="1"/>
              <a:t>readable</a:t>
            </a:r>
            <a:r>
              <a:rPr lang="hu-HU"/>
              <a:t> </a:t>
            </a:r>
            <a:r>
              <a:rPr lang="hu-HU" err="1"/>
              <a:t>data</a:t>
            </a:r>
            <a:r>
              <a:rPr lang="hu-HU"/>
              <a:t> </a:t>
            </a:r>
            <a:r>
              <a:rPr lang="hu-HU" err="1"/>
              <a:t>coupled</a:t>
            </a:r>
            <a:r>
              <a:rPr lang="hu-HU"/>
              <a:t> </a:t>
            </a:r>
            <a:r>
              <a:rPr lang="hu-HU" err="1"/>
              <a:t>with</a:t>
            </a:r>
            <a:r>
              <a:rPr lang="hu-HU"/>
              <a:t> a </a:t>
            </a:r>
            <a:r>
              <a:rPr lang="hu-HU" err="1"/>
              <a:t>cryptographic</a:t>
            </a:r>
            <a:r>
              <a:rPr lang="hu-HU"/>
              <a:t> </a:t>
            </a:r>
            <a:r>
              <a:rPr lang="hu-HU" err="1"/>
              <a:t>signature</a:t>
            </a:r>
            <a:r>
              <a:rPr lang="hu-HU"/>
              <a:t> </a:t>
            </a:r>
            <a:r>
              <a:rPr lang="hu-HU" err="1"/>
              <a:t>or</a:t>
            </a:r>
            <a:r>
              <a:rPr lang="hu-HU"/>
              <a:t> </a:t>
            </a:r>
            <a:r>
              <a:rPr lang="hu-HU" err="1"/>
              <a:t>some</a:t>
            </a:r>
            <a:r>
              <a:rPr lang="hu-HU"/>
              <a:t> </a:t>
            </a:r>
            <a:r>
              <a:rPr lang="hu-HU" err="1"/>
              <a:t>other</a:t>
            </a:r>
            <a:r>
              <a:rPr lang="hu-HU"/>
              <a:t> </a:t>
            </a:r>
            <a:r>
              <a:rPr lang="hu-HU" err="1"/>
              <a:t>verifiaction</a:t>
            </a:r>
            <a:r>
              <a:rPr lang="hu-HU"/>
              <a:t> </a:t>
            </a:r>
            <a:r>
              <a:rPr lang="hu-HU" err="1"/>
              <a:t>method</a:t>
            </a:r>
            <a:r>
              <a:rPr lang="hu-HU"/>
              <a:t> </a:t>
            </a:r>
            <a:r>
              <a:rPr lang="hu-HU" err="1"/>
              <a:t>by</a:t>
            </a:r>
            <a:r>
              <a:rPr lang="hu-HU"/>
              <a:t> </a:t>
            </a:r>
            <a:r>
              <a:rPr lang="hu-HU" err="1"/>
              <a:t>their</a:t>
            </a:r>
            <a:r>
              <a:rPr lang="hu-HU"/>
              <a:t> </a:t>
            </a:r>
            <a:r>
              <a:rPr lang="hu-HU" err="1"/>
              <a:t>issuer</a:t>
            </a:r>
            <a:r>
              <a:rPr lang="hu-HU"/>
              <a:t>. </a:t>
            </a:r>
            <a:r>
              <a:rPr lang="hu-HU" err="1"/>
              <a:t>They</a:t>
            </a:r>
            <a:r>
              <a:rPr lang="hu-HU"/>
              <a:t> </a:t>
            </a:r>
            <a:r>
              <a:rPr lang="hu-HU" err="1"/>
              <a:t>are</a:t>
            </a:r>
            <a:r>
              <a:rPr lang="hu-HU"/>
              <a:t> </a:t>
            </a:r>
            <a:r>
              <a:rPr lang="hu-HU" err="1"/>
              <a:t>managed</a:t>
            </a:r>
            <a:r>
              <a:rPr lang="hu-HU"/>
              <a:t> in </a:t>
            </a:r>
            <a:r>
              <a:rPr lang="hu-HU" err="1"/>
              <a:t>so</a:t>
            </a:r>
            <a:r>
              <a:rPr lang="hu-HU"/>
              <a:t> </a:t>
            </a:r>
            <a:r>
              <a:rPr lang="hu-HU" err="1"/>
              <a:t>called</a:t>
            </a:r>
            <a:r>
              <a:rPr lang="hu-HU"/>
              <a:t> </a:t>
            </a:r>
            <a:r>
              <a:rPr lang="hu-HU" err="1"/>
              <a:t>wallets</a:t>
            </a:r>
            <a:r>
              <a:rPr lang="hu-HU"/>
              <a:t>.</a:t>
            </a:r>
          </a:p>
          <a:p>
            <a:endParaRPr lang="hu-HU"/>
          </a:p>
          <a:p>
            <a:r>
              <a:rPr lang="en-US"/>
              <a:t>It is important to note that verifying a</a:t>
            </a:r>
            <a:r>
              <a:rPr lang="hu-HU"/>
              <a:t> </a:t>
            </a:r>
            <a:r>
              <a:rPr lang="hu-HU" err="1"/>
              <a:t>Verifiable</a:t>
            </a:r>
            <a:r>
              <a:rPr lang="hu-HU"/>
              <a:t> </a:t>
            </a:r>
            <a:r>
              <a:rPr lang="hu-HU" err="1"/>
              <a:t>Credential</a:t>
            </a:r>
            <a:r>
              <a:rPr lang="en-US"/>
              <a:t> does not directly imply the truth of the claims encoded in it, only their authenticity</a:t>
            </a:r>
            <a:r>
              <a:rPr lang="hu-HU"/>
              <a:t>, </a:t>
            </a:r>
            <a:r>
              <a:rPr lang="hu-HU" err="1"/>
              <a:t>integrity</a:t>
            </a:r>
            <a:r>
              <a:rPr lang="hu-HU"/>
              <a:t>, </a:t>
            </a:r>
            <a:r>
              <a:rPr lang="en-US"/>
              <a:t>and currency. Rather, after authenticity and currency are established, a verifier may evaluate the claims based on their own policy and trust in the author.</a:t>
            </a:r>
            <a:endParaRPr lang="hu-HU"/>
          </a:p>
          <a:p>
            <a:endParaRPr lang="hu-HU"/>
          </a:p>
          <a:p>
            <a:pPr marL="0" marR="0" lvl="0" indent="0" algn="l" defTabSz="914400" rtl="0" eaLnBrk="1" fontAlgn="auto" latinLnBrk="0" hangingPunct="1">
              <a:lnSpc>
                <a:spcPct val="100000"/>
              </a:lnSpc>
              <a:spcBef>
                <a:spcPts val="0"/>
              </a:spcBef>
              <a:spcAft>
                <a:spcPts val="0"/>
              </a:spcAft>
              <a:buClrTx/>
              <a:buSzTx/>
              <a:buFontTx/>
              <a:buNone/>
              <a:tabLst/>
              <a:defRPr/>
            </a:pPr>
            <a:r>
              <a:rPr lang="hu-HU"/>
              <a:t>A</a:t>
            </a:r>
            <a:r>
              <a:rPr lang="en-US"/>
              <a:t> Verifiable Presentation is a tamper-evident and digitally signed package of one or more Verifiable Credentials (VCs) that an individual or entity (the holder) presents to another party (the verifier) to prove certain information or claims about themselves. VPs provide a mechanism for securely and privately sharing credentials in a verifiable way.</a:t>
            </a:r>
            <a:r>
              <a:rPr lang="hu-HU"/>
              <a:t> </a:t>
            </a:r>
            <a:r>
              <a:rPr lang="hu-HU" err="1"/>
              <a:t>Along</a:t>
            </a:r>
            <a:r>
              <a:rPr lang="hu-HU"/>
              <a:t> </a:t>
            </a:r>
            <a:r>
              <a:rPr lang="hu-HU" err="1"/>
              <a:t>with</a:t>
            </a:r>
            <a:r>
              <a:rPr lang="hu-HU"/>
              <a:t> </a:t>
            </a:r>
            <a:r>
              <a:rPr lang="hu-HU" err="1"/>
              <a:t>the</a:t>
            </a:r>
            <a:r>
              <a:rPr lang="hu-HU"/>
              <a:t> </a:t>
            </a:r>
            <a:r>
              <a:rPr lang="hu-HU" err="1"/>
              <a:t>authenticity</a:t>
            </a:r>
            <a:r>
              <a:rPr lang="hu-HU"/>
              <a:t> of </a:t>
            </a:r>
            <a:r>
              <a:rPr lang="hu-HU" err="1"/>
              <a:t>the</a:t>
            </a:r>
            <a:r>
              <a:rPr lang="hu-HU"/>
              <a:t> </a:t>
            </a:r>
            <a:r>
              <a:rPr lang="hu-HU" err="1"/>
              <a:t>claims</a:t>
            </a:r>
            <a:r>
              <a:rPr lang="hu-HU"/>
              <a:t> </a:t>
            </a:r>
            <a:r>
              <a:rPr lang="hu-HU" err="1"/>
              <a:t>they</a:t>
            </a:r>
            <a:r>
              <a:rPr lang="hu-HU"/>
              <a:t> </a:t>
            </a:r>
            <a:r>
              <a:rPr lang="hu-HU" err="1"/>
              <a:t>prove</a:t>
            </a:r>
            <a:r>
              <a:rPr lang="hu-HU"/>
              <a:t> </a:t>
            </a:r>
            <a:r>
              <a:rPr lang="hu-HU" err="1"/>
              <a:t>the</a:t>
            </a:r>
            <a:r>
              <a:rPr lang="hu-HU"/>
              <a:t> </a:t>
            </a:r>
            <a:r>
              <a:rPr lang="hu-HU" err="1"/>
              <a:t>authenticity</a:t>
            </a:r>
            <a:r>
              <a:rPr lang="hu-HU"/>
              <a:t> of </a:t>
            </a:r>
            <a:r>
              <a:rPr lang="hu-HU" err="1"/>
              <a:t>the</a:t>
            </a:r>
            <a:r>
              <a:rPr lang="hu-HU"/>
              <a:t> </a:t>
            </a:r>
            <a:r>
              <a:rPr lang="hu-HU" err="1"/>
              <a:t>entity</a:t>
            </a:r>
            <a:r>
              <a:rPr lang="hu-HU"/>
              <a:t> </a:t>
            </a:r>
            <a:r>
              <a:rPr lang="hu-HU" err="1"/>
              <a:t>presenting</a:t>
            </a:r>
            <a:r>
              <a:rPr lang="hu-HU"/>
              <a:t> </a:t>
            </a:r>
            <a:r>
              <a:rPr lang="hu-HU" err="1"/>
              <a:t>them</a:t>
            </a:r>
            <a:r>
              <a:rPr lang="hu-HU"/>
              <a:t>.</a:t>
            </a:r>
          </a:p>
          <a:p>
            <a:endParaRPr lang="hu-HU"/>
          </a:p>
          <a:p>
            <a:r>
              <a:rPr lang="hu-HU" err="1"/>
              <a:t>One</a:t>
            </a:r>
            <a:r>
              <a:rPr lang="hu-HU"/>
              <a:t> </a:t>
            </a:r>
            <a:r>
              <a:rPr lang="hu-HU" err="1"/>
              <a:t>example</a:t>
            </a:r>
            <a:r>
              <a:rPr lang="hu-HU"/>
              <a:t>, </a:t>
            </a:r>
            <a:r>
              <a:rPr lang="hu-HU" err="1"/>
              <a:t>that</a:t>
            </a:r>
            <a:r>
              <a:rPr lang="hu-HU"/>
              <a:t> is </a:t>
            </a:r>
            <a:r>
              <a:rPr lang="hu-HU" err="1"/>
              <a:t>already</a:t>
            </a:r>
            <a:r>
              <a:rPr lang="hu-HU"/>
              <a:t> </a:t>
            </a:r>
            <a:r>
              <a:rPr lang="hu-HU" err="1"/>
              <a:t>widely</a:t>
            </a:r>
            <a:r>
              <a:rPr lang="hu-HU"/>
              <a:t> </a:t>
            </a:r>
            <a:r>
              <a:rPr lang="hu-HU" err="1"/>
              <a:t>available</a:t>
            </a:r>
            <a:r>
              <a:rPr lang="hu-HU"/>
              <a:t> </a:t>
            </a:r>
            <a:r>
              <a:rPr lang="hu-HU" err="1"/>
              <a:t>through</a:t>
            </a:r>
            <a:r>
              <a:rPr lang="hu-HU"/>
              <a:t> </a:t>
            </a:r>
            <a:r>
              <a:rPr lang="hu-HU" err="1"/>
              <a:t>europe</a:t>
            </a:r>
            <a:r>
              <a:rPr lang="hu-HU"/>
              <a:t>, is a Digital University Diploma. The University </a:t>
            </a:r>
            <a:r>
              <a:rPr lang="hu-HU" err="1"/>
              <a:t>issues</a:t>
            </a:r>
            <a:r>
              <a:rPr lang="hu-HU"/>
              <a:t> a </a:t>
            </a:r>
            <a:r>
              <a:rPr lang="hu-HU" err="1"/>
              <a:t>digital</a:t>
            </a:r>
            <a:r>
              <a:rPr lang="hu-HU"/>
              <a:t> </a:t>
            </a:r>
            <a:r>
              <a:rPr lang="hu-HU" err="1"/>
              <a:t>certificate</a:t>
            </a:r>
            <a:r>
              <a:rPr lang="hu-HU"/>
              <a:t> </a:t>
            </a:r>
            <a:r>
              <a:rPr lang="hu-HU" err="1"/>
              <a:t>to</a:t>
            </a:r>
            <a:r>
              <a:rPr lang="hu-HU"/>
              <a:t> </a:t>
            </a:r>
            <a:r>
              <a:rPr lang="hu-HU" err="1"/>
              <a:t>its</a:t>
            </a:r>
            <a:r>
              <a:rPr lang="hu-HU"/>
              <a:t> </a:t>
            </a:r>
            <a:r>
              <a:rPr lang="hu-HU" err="1"/>
              <a:t>gradutate</a:t>
            </a:r>
            <a:r>
              <a:rPr lang="hu-HU"/>
              <a:t>, </a:t>
            </a:r>
            <a:r>
              <a:rPr lang="hu-HU" err="1"/>
              <a:t>the</a:t>
            </a:r>
            <a:r>
              <a:rPr lang="hu-HU"/>
              <a:t> </a:t>
            </a:r>
            <a:r>
              <a:rPr lang="hu-HU" err="1"/>
              <a:t>autheticity</a:t>
            </a:r>
            <a:r>
              <a:rPr lang="hu-HU"/>
              <a:t> of </a:t>
            </a:r>
            <a:r>
              <a:rPr lang="hu-HU" err="1"/>
              <a:t>which</a:t>
            </a:r>
            <a:r>
              <a:rPr lang="hu-HU"/>
              <a:t> </a:t>
            </a:r>
            <a:r>
              <a:rPr lang="hu-HU" err="1"/>
              <a:t>can</a:t>
            </a:r>
            <a:r>
              <a:rPr lang="hu-HU"/>
              <a:t> be </a:t>
            </a:r>
            <a:r>
              <a:rPr lang="hu-HU" err="1"/>
              <a:t>verified</a:t>
            </a:r>
            <a:r>
              <a:rPr lang="hu-HU"/>
              <a:t> </a:t>
            </a:r>
            <a:r>
              <a:rPr lang="hu-HU" err="1"/>
              <a:t>without</a:t>
            </a:r>
            <a:r>
              <a:rPr lang="hu-HU"/>
              <a:t> </a:t>
            </a:r>
            <a:r>
              <a:rPr lang="hu-HU" err="1"/>
              <a:t>contacting</a:t>
            </a:r>
            <a:r>
              <a:rPr lang="hu-HU"/>
              <a:t> </a:t>
            </a:r>
            <a:r>
              <a:rPr lang="hu-HU" err="1"/>
              <a:t>the</a:t>
            </a:r>
            <a:r>
              <a:rPr lang="hu-HU"/>
              <a:t> </a:t>
            </a:r>
            <a:r>
              <a:rPr lang="hu-HU" err="1"/>
              <a:t>instituion</a:t>
            </a:r>
            <a:r>
              <a:rPr lang="hu-HU"/>
              <a:t> </a:t>
            </a:r>
            <a:r>
              <a:rPr lang="hu-HU" err="1"/>
              <a:t>directly</a:t>
            </a:r>
            <a:r>
              <a:rPr lang="hu-HU"/>
              <a:t>.</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b="0" i="0">
                <a:solidFill>
                  <a:srgbClr val="242B34"/>
                </a:solidFill>
                <a:effectLst/>
                <a:highlight>
                  <a:srgbClr val="FFFFFF"/>
                </a:highlight>
                <a:latin typeface="-apple-system"/>
              </a:rPr>
            </a:br>
            <a:r>
              <a:rPr lang="hu-HU" b="0" i="0" err="1">
                <a:solidFill>
                  <a:srgbClr val="242B34"/>
                </a:solidFill>
                <a:effectLst/>
                <a:highlight>
                  <a:srgbClr val="FFFFFF"/>
                </a:highlight>
                <a:latin typeface="-apple-system"/>
              </a:rPr>
              <a:t>Also</a:t>
            </a:r>
            <a:r>
              <a:rPr lang="hu-HU" b="0" i="0">
                <a:solidFill>
                  <a:srgbClr val="242B34"/>
                </a:solidFill>
                <a:effectLst/>
                <a:highlight>
                  <a:srgbClr val="FFFFFF"/>
                </a:highlight>
                <a:latin typeface="-apple-system"/>
              </a:rPr>
              <a:t>, </a:t>
            </a:r>
            <a:r>
              <a:rPr lang="en-US" b="0" i="0">
                <a:solidFill>
                  <a:srgbClr val="242B34"/>
                </a:solidFill>
                <a:effectLst/>
                <a:highlight>
                  <a:srgbClr val="FFFFFF"/>
                </a:highlight>
                <a:latin typeface="-apple-system"/>
              </a:rPr>
              <a:t>here is a growing need for limited information sharing in digital communication contexts. In SSI, this means in concrete terms the possibility of partial proof of personal attributes, for which the technology is provided by the relatively novel Zero-Knowledge Proofs (ZKPs)</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which</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provide</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privacy-enchancing</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features</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for</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VPs</a:t>
            </a:r>
            <a:r>
              <a:rPr lang="en-US" b="0" i="0">
                <a:solidFill>
                  <a:srgbClr val="242B34"/>
                </a:solidFill>
                <a:effectLst/>
                <a:highlight>
                  <a:srgbClr val="FFFFFF"/>
                </a:highlight>
                <a:latin typeface="-apple-system"/>
              </a:rPr>
              <a:t>.</a:t>
            </a:r>
            <a:r>
              <a:rPr lang="hu-HU" b="0" i="0">
                <a:solidFill>
                  <a:srgbClr val="242B34"/>
                </a:solidFill>
                <a:effectLst/>
                <a:highlight>
                  <a:srgbClr val="FFFFFF"/>
                </a:highlight>
                <a:latin typeface="-apple-system"/>
              </a:rPr>
              <a:t> An </a:t>
            </a:r>
            <a:r>
              <a:rPr lang="hu-HU" b="0" i="0" err="1">
                <a:solidFill>
                  <a:srgbClr val="242B34"/>
                </a:solidFill>
                <a:effectLst/>
                <a:highlight>
                  <a:srgbClr val="FFFFFF"/>
                </a:highlight>
                <a:latin typeface="-apple-system"/>
              </a:rPr>
              <a:t>illustration</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for</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this</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using</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our</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example</a:t>
            </a:r>
            <a:r>
              <a:rPr lang="hu-HU" b="0" i="0">
                <a:solidFill>
                  <a:srgbClr val="242B34"/>
                </a:solidFill>
                <a:effectLst/>
                <a:highlight>
                  <a:srgbClr val="FFFFFF"/>
                </a:highlight>
                <a:latin typeface="-apple-system"/>
              </a:rPr>
              <a:t> is </a:t>
            </a:r>
            <a:r>
              <a:rPr lang="hu-HU" b="0" i="0" err="1">
                <a:solidFill>
                  <a:srgbClr val="242B34"/>
                </a:solidFill>
                <a:effectLst/>
                <a:highlight>
                  <a:srgbClr val="FFFFFF"/>
                </a:highlight>
                <a:latin typeface="-apple-system"/>
              </a:rPr>
              <a:t>that</a:t>
            </a:r>
            <a:r>
              <a:rPr lang="hu-HU" b="0" i="0">
                <a:solidFill>
                  <a:srgbClr val="242B34"/>
                </a:solidFill>
                <a:effectLst/>
                <a:highlight>
                  <a:srgbClr val="FFFFFF"/>
                </a:highlight>
                <a:latin typeface="-apple-system"/>
              </a:rPr>
              <a:t> a </a:t>
            </a:r>
            <a:r>
              <a:rPr lang="hu-HU" b="0" i="0" err="1">
                <a:solidFill>
                  <a:srgbClr val="242B34"/>
                </a:solidFill>
                <a:effectLst/>
                <a:highlight>
                  <a:srgbClr val="FFFFFF"/>
                </a:highlight>
                <a:latin typeface="-apple-system"/>
              </a:rPr>
              <a:t>workplace</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requires</a:t>
            </a:r>
            <a:r>
              <a:rPr lang="hu-HU" b="0" i="0">
                <a:solidFill>
                  <a:srgbClr val="242B34"/>
                </a:solidFill>
                <a:effectLst/>
                <a:highlight>
                  <a:srgbClr val="FFFFFF"/>
                </a:highlight>
                <a:latin typeface="-apple-system"/>
              </a:rPr>
              <a:t> an </a:t>
            </a:r>
            <a:r>
              <a:rPr lang="hu-HU" b="0" i="0" err="1">
                <a:solidFill>
                  <a:srgbClr val="242B34"/>
                </a:solidFill>
                <a:effectLst/>
                <a:highlight>
                  <a:srgbClr val="FFFFFF"/>
                </a:highlight>
                <a:latin typeface="-apple-system"/>
              </a:rPr>
              <a:t>applicant</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to</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have</a:t>
            </a:r>
            <a:r>
              <a:rPr lang="hu-HU" b="0" i="0">
                <a:solidFill>
                  <a:srgbClr val="242B34"/>
                </a:solidFill>
                <a:effectLst/>
                <a:highlight>
                  <a:srgbClr val="FFFFFF"/>
                </a:highlight>
                <a:latin typeface="-apple-system"/>
              </a:rPr>
              <a:t> a GPA </a:t>
            </a:r>
            <a:r>
              <a:rPr lang="hu-HU" b="0" i="0" err="1">
                <a:solidFill>
                  <a:srgbClr val="242B34"/>
                </a:solidFill>
                <a:effectLst/>
                <a:highlight>
                  <a:srgbClr val="FFFFFF"/>
                </a:highlight>
                <a:latin typeface="-apple-system"/>
              </a:rPr>
              <a:t>higher</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than</a:t>
            </a:r>
            <a:r>
              <a:rPr lang="hu-HU" b="0" i="0">
                <a:solidFill>
                  <a:srgbClr val="242B34"/>
                </a:solidFill>
                <a:effectLst/>
                <a:highlight>
                  <a:srgbClr val="FFFFFF"/>
                </a:highlight>
                <a:latin typeface="-apple-system"/>
              </a:rPr>
              <a:t> a </a:t>
            </a:r>
            <a:r>
              <a:rPr lang="hu-HU" b="0" i="0" err="1">
                <a:solidFill>
                  <a:srgbClr val="242B34"/>
                </a:solidFill>
                <a:effectLst/>
                <a:highlight>
                  <a:srgbClr val="FFFFFF"/>
                </a:highlight>
                <a:latin typeface="-apple-system"/>
              </a:rPr>
              <a:t>predetermined</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number</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Using</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ZKPs</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the</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applicant</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can</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provide</a:t>
            </a:r>
            <a:r>
              <a:rPr lang="hu-HU" b="0" i="0">
                <a:solidFill>
                  <a:srgbClr val="242B34"/>
                </a:solidFill>
                <a:effectLst/>
                <a:highlight>
                  <a:srgbClr val="FFFFFF"/>
                </a:highlight>
                <a:latin typeface="-apple-system"/>
              </a:rPr>
              <a:t> a </a:t>
            </a:r>
            <a:r>
              <a:rPr lang="hu-HU" b="0" i="0" err="1">
                <a:solidFill>
                  <a:srgbClr val="242B34"/>
                </a:solidFill>
                <a:effectLst/>
                <a:highlight>
                  <a:srgbClr val="FFFFFF"/>
                </a:highlight>
                <a:latin typeface="-apple-system"/>
              </a:rPr>
              <a:t>proof</a:t>
            </a:r>
            <a:r>
              <a:rPr lang="hu-HU" b="0" i="0">
                <a:solidFill>
                  <a:srgbClr val="242B34"/>
                </a:solidFill>
                <a:effectLst/>
                <a:highlight>
                  <a:srgbClr val="FFFFFF"/>
                </a:highlight>
                <a:latin typeface="-apple-system"/>
              </a:rPr>
              <a:t> of </a:t>
            </a:r>
            <a:r>
              <a:rPr lang="hu-HU" b="0" i="0" err="1">
                <a:solidFill>
                  <a:srgbClr val="242B34"/>
                </a:solidFill>
                <a:effectLst/>
                <a:highlight>
                  <a:srgbClr val="FFFFFF"/>
                </a:highlight>
                <a:latin typeface="-apple-system"/>
              </a:rPr>
              <a:t>this</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fact</a:t>
            </a:r>
            <a:r>
              <a:rPr lang="hu-HU" b="0" i="0">
                <a:solidFill>
                  <a:srgbClr val="242B34"/>
                </a:solidFill>
                <a:effectLst/>
                <a:highlight>
                  <a:srgbClr val="FFFFFF"/>
                </a:highlight>
                <a:latin typeface="-apple-system"/>
              </a:rPr>
              <a:t> – and </a:t>
            </a:r>
            <a:r>
              <a:rPr lang="hu-HU" b="0" i="0" err="1">
                <a:solidFill>
                  <a:srgbClr val="242B34"/>
                </a:solidFill>
                <a:effectLst/>
                <a:highlight>
                  <a:srgbClr val="FFFFFF"/>
                </a:highlight>
                <a:latin typeface="-apple-system"/>
              </a:rPr>
              <a:t>only</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this</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fact</a:t>
            </a:r>
            <a:r>
              <a:rPr lang="hu-HU" b="0" i="0">
                <a:solidFill>
                  <a:srgbClr val="242B34"/>
                </a:solidFill>
                <a:effectLst/>
                <a:highlight>
                  <a:srgbClr val="FFFFFF"/>
                </a:highlight>
                <a:latin typeface="-apple-system"/>
              </a:rPr>
              <a:t> – </a:t>
            </a:r>
            <a:r>
              <a:rPr lang="hu-HU" b="0" i="0" err="1">
                <a:solidFill>
                  <a:srgbClr val="242B34"/>
                </a:solidFill>
                <a:effectLst/>
                <a:highlight>
                  <a:srgbClr val="FFFFFF"/>
                </a:highlight>
                <a:latin typeface="-apple-system"/>
              </a:rPr>
              <a:t>without</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revealing</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any</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additional</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data</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from</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their</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digital</a:t>
            </a:r>
            <a:r>
              <a:rPr lang="hu-HU" b="0" i="0">
                <a:solidFill>
                  <a:srgbClr val="242B34"/>
                </a:solidFill>
                <a:effectLst/>
                <a:highlight>
                  <a:srgbClr val="FFFFFF"/>
                </a:highlight>
                <a:latin typeface="-apple-system"/>
              </a:rPr>
              <a:t> diploma, like </a:t>
            </a:r>
            <a:r>
              <a:rPr lang="hu-HU" b="0" i="0" err="1">
                <a:solidFill>
                  <a:srgbClr val="242B34"/>
                </a:solidFill>
                <a:effectLst/>
                <a:highlight>
                  <a:srgbClr val="FFFFFF"/>
                </a:highlight>
                <a:latin typeface="-apple-system"/>
              </a:rPr>
              <a:t>their</a:t>
            </a:r>
            <a:r>
              <a:rPr lang="hu-HU" b="0" i="0">
                <a:solidFill>
                  <a:srgbClr val="242B34"/>
                </a:solidFill>
                <a:effectLst/>
                <a:highlight>
                  <a:srgbClr val="FFFFFF"/>
                </a:highlight>
                <a:latin typeface="-apple-system"/>
              </a:rPr>
              <a:t> </a:t>
            </a:r>
            <a:r>
              <a:rPr lang="hu-HU" b="0" i="0" err="1">
                <a:solidFill>
                  <a:srgbClr val="242B34"/>
                </a:solidFill>
                <a:effectLst/>
                <a:highlight>
                  <a:srgbClr val="FFFFFF"/>
                </a:highlight>
                <a:latin typeface="-apple-system"/>
              </a:rPr>
              <a:t>year</a:t>
            </a:r>
            <a:r>
              <a:rPr lang="hu-HU" b="0" i="0">
                <a:solidFill>
                  <a:srgbClr val="242B34"/>
                </a:solidFill>
                <a:effectLst/>
                <a:highlight>
                  <a:srgbClr val="FFFFFF"/>
                </a:highlight>
                <a:latin typeface="-apple-system"/>
              </a:rPr>
              <a:t> of </a:t>
            </a:r>
            <a:r>
              <a:rPr lang="hu-HU" b="0" i="0" err="1">
                <a:solidFill>
                  <a:srgbClr val="242B34"/>
                </a:solidFill>
                <a:effectLst/>
                <a:highlight>
                  <a:srgbClr val="FFFFFF"/>
                </a:highlight>
                <a:latin typeface="-apple-system"/>
              </a:rPr>
              <a:t>graduation</a:t>
            </a:r>
            <a:r>
              <a:rPr lang="hu-HU" b="0" i="0">
                <a:solidFill>
                  <a:srgbClr val="242B34"/>
                </a:solidFill>
                <a:effectLst/>
                <a:highlight>
                  <a:srgbClr val="FFFFFF"/>
                </a:highlight>
                <a:latin typeface="-apple-system"/>
              </a:rPr>
              <a:t>.</a:t>
            </a:r>
            <a:endParaRPr lang="hu-HU"/>
          </a:p>
          <a:p>
            <a:endParaRPr lang="hu-HU"/>
          </a:p>
          <a:p>
            <a:r>
              <a:rPr lang="hu-HU" err="1"/>
              <a:t>We</a:t>
            </a:r>
            <a:r>
              <a:rPr lang="hu-HU"/>
              <a:t> </a:t>
            </a:r>
            <a:r>
              <a:rPr lang="hu-HU" err="1"/>
              <a:t>are</a:t>
            </a:r>
            <a:r>
              <a:rPr lang="hu-HU"/>
              <a:t> </a:t>
            </a:r>
            <a:r>
              <a:rPr lang="hu-HU" err="1"/>
              <a:t>working</a:t>
            </a:r>
            <a:r>
              <a:rPr lang="hu-HU"/>
              <a:t> </a:t>
            </a:r>
            <a:r>
              <a:rPr lang="hu-HU" err="1"/>
              <a:t>on</a:t>
            </a:r>
            <a:r>
              <a:rPr lang="hu-HU"/>
              <a:t> </a:t>
            </a:r>
            <a:r>
              <a:rPr lang="hu-HU" err="1"/>
              <a:t>specifically</a:t>
            </a:r>
            <a:r>
              <a:rPr lang="hu-HU"/>
              <a:t> </a:t>
            </a:r>
            <a:r>
              <a:rPr lang="hu-HU" err="1"/>
              <a:t>the</a:t>
            </a:r>
            <a:r>
              <a:rPr lang="hu-HU"/>
              <a:t> w3c </a:t>
            </a:r>
            <a:r>
              <a:rPr lang="hu-HU" err="1"/>
              <a:t>credential</a:t>
            </a:r>
            <a:r>
              <a:rPr lang="hu-HU"/>
              <a:t> </a:t>
            </a:r>
            <a:r>
              <a:rPr lang="hu-HU" err="1"/>
              <a:t>data</a:t>
            </a:r>
            <a:r>
              <a:rPr lang="hu-HU"/>
              <a:t> </a:t>
            </a:r>
            <a:r>
              <a:rPr lang="hu-HU" err="1"/>
              <a:t>model</a:t>
            </a:r>
            <a:r>
              <a:rPr lang="hu-HU"/>
              <a:t>, </a:t>
            </a:r>
            <a:r>
              <a:rPr lang="hu-HU" err="1"/>
              <a:t>but</a:t>
            </a:r>
            <a:r>
              <a:rPr lang="hu-HU"/>
              <a:t> </a:t>
            </a:r>
            <a:r>
              <a:rPr lang="hu-HU" err="1"/>
              <a:t>our</a:t>
            </a:r>
            <a:r>
              <a:rPr lang="hu-HU"/>
              <a:t> </a:t>
            </a:r>
            <a:r>
              <a:rPr lang="hu-HU" err="1"/>
              <a:t>approach</a:t>
            </a:r>
            <a:r>
              <a:rPr lang="hu-HU"/>
              <a:t> </a:t>
            </a:r>
            <a:r>
              <a:rPr lang="hu-HU" err="1"/>
              <a:t>can</a:t>
            </a:r>
            <a:r>
              <a:rPr lang="hu-HU"/>
              <a:t> be </a:t>
            </a:r>
            <a:r>
              <a:rPr lang="hu-HU" err="1"/>
              <a:t>applicable</a:t>
            </a:r>
            <a:r>
              <a:rPr lang="hu-HU"/>
              <a:t> </a:t>
            </a:r>
            <a:r>
              <a:rPr lang="hu-HU" err="1"/>
              <a:t>to</a:t>
            </a:r>
            <a:r>
              <a:rPr lang="hu-HU"/>
              <a:t> </a:t>
            </a:r>
            <a:r>
              <a:rPr lang="hu-HU" err="1"/>
              <a:t>other</a:t>
            </a:r>
            <a:r>
              <a:rPr lang="hu-HU"/>
              <a:t> </a:t>
            </a:r>
            <a:r>
              <a:rPr lang="hu-HU" err="1"/>
              <a:t>formats</a:t>
            </a:r>
            <a:r>
              <a:rPr lang="hu-HU"/>
              <a:t> </a:t>
            </a:r>
            <a:r>
              <a:rPr lang="hu-HU" err="1"/>
              <a:t>as</a:t>
            </a:r>
            <a:r>
              <a:rPr lang="hu-HU"/>
              <a:t> </a:t>
            </a:r>
            <a:r>
              <a:rPr lang="hu-HU" err="1"/>
              <a:t>well</a:t>
            </a:r>
            <a:endParaRPr lang="hu-HU"/>
          </a:p>
          <a:p>
            <a:endParaRPr lang="hu-HU"/>
          </a:p>
          <a:p>
            <a:endParaRPr lang="hu-HU"/>
          </a:p>
        </p:txBody>
      </p:sp>
      <p:sp>
        <p:nvSpPr>
          <p:cNvPr id="4" name="Slide Number Placeholder 3"/>
          <p:cNvSpPr>
            <a:spLocks noGrp="1"/>
          </p:cNvSpPr>
          <p:nvPr>
            <p:ph type="sldNum" sz="quarter" idx="5"/>
          </p:nvPr>
        </p:nvSpPr>
        <p:spPr/>
        <p:txBody>
          <a:bodyPr/>
          <a:lstStyle/>
          <a:p>
            <a:fld id="{985A45F1-7FE6-4F4B-AE1D-BF73A7FF3540}" type="slidenum">
              <a:rPr lang="en-US" smtClean="0"/>
              <a:t>3</a:t>
            </a:fld>
            <a:endParaRPr lang="en-US"/>
          </a:p>
        </p:txBody>
      </p:sp>
    </p:spTree>
    <p:extLst>
      <p:ext uri="{BB962C8B-B14F-4D97-AF65-F5344CB8AC3E}">
        <p14:creationId xmlns:p14="http://schemas.microsoft.com/office/powerpoint/2010/main" val="1296588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u-HU" err="1"/>
              <a:t>Verifiable</a:t>
            </a:r>
            <a:r>
              <a:rPr lang="hu-HU"/>
              <a:t> </a:t>
            </a:r>
            <a:r>
              <a:rPr lang="hu-HU" err="1"/>
              <a:t>Credential</a:t>
            </a:r>
            <a:r>
              <a:rPr lang="hu-HU"/>
              <a:t> </a:t>
            </a:r>
            <a:r>
              <a:rPr lang="hu-HU" err="1"/>
              <a:t>Schemas</a:t>
            </a:r>
            <a:r>
              <a:rPr lang="hu-HU"/>
              <a:t> </a:t>
            </a:r>
            <a:r>
              <a:rPr lang="hu-HU" err="1"/>
              <a:t>are</a:t>
            </a:r>
            <a:r>
              <a:rPr lang="hu-HU"/>
              <a:t> a </a:t>
            </a:r>
            <a:r>
              <a:rPr lang="hu-HU" err="1"/>
              <a:t>shared</a:t>
            </a:r>
            <a:r>
              <a:rPr lang="hu-HU"/>
              <a:t> </a:t>
            </a:r>
            <a:r>
              <a:rPr lang="hu-HU" err="1"/>
              <a:t>definition</a:t>
            </a:r>
            <a:r>
              <a:rPr lang="hu-HU"/>
              <a:t> of a </a:t>
            </a:r>
            <a:r>
              <a:rPr lang="hu-HU" err="1"/>
              <a:t>specific</a:t>
            </a:r>
            <a:r>
              <a:rPr lang="hu-HU"/>
              <a:t> VC </a:t>
            </a:r>
            <a:r>
              <a:rPr lang="hu-HU" err="1"/>
              <a:t>data</a:t>
            </a:r>
            <a:r>
              <a:rPr lang="hu-HU"/>
              <a:t> </a:t>
            </a:r>
            <a:r>
              <a:rPr lang="hu-HU" err="1"/>
              <a:t>model</a:t>
            </a:r>
            <a:r>
              <a:rPr lang="hu-HU"/>
              <a:t>. </a:t>
            </a:r>
            <a:r>
              <a:rPr lang="hu-HU" err="1"/>
              <a:t>For</a:t>
            </a:r>
            <a:r>
              <a:rPr lang="hu-HU"/>
              <a:t> </a:t>
            </a:r>
            <a:r>
              <a:rPr lang="hu-HU" err="1"/>
              <a:t>example</a:t>
            </a:r>
            <a:r>
              <a:rPr lang="hu-HU"/>
              <a:t>, a </a:t>
            </a:r>
            <a:r>
              <a:rPr lang="hu-HU" err="1"/>
              <a:t>schema</a:t>
            </a:r>
            <a:r>
              <a:rPr lang="hu-HU"/>
              <a:t> </a:t>
            </a:r>
            <a:r>
              <a:rPr lang="hu-HU" err="1"/>
              <a:t>for</a:t>
            </a:r>
            <a:r>
              <a:rPr lang="hu-HU"/>
              <a:t> a </a:t>
            </a:r>
            <a:r>
              <a:rPr lang="hu-HU" err="1"/>
              <a:t>university</a:t>
            </a:r>
            <a:r>
              <a:rPr lang="hu-HU"/>
              <a:t> diploma </a:t>
            </a:r>
            <a:r>
              <a:rPr lang="hu-HU" err="1"/>
              <a:t>would</a:t>
            </a:r>
            <a:r>
              <a:rPr lang="hu-HU"/>
              <a:t> </a:t>
            </a:r>
            <a:r>
              <a:rPr lang="hu-HU" err="1"/>
              <a:t>define</a:t>
            </a:r>
            <a:r>
              <a:rPr lang="hu-HU"/>
              <a:t> </a:t>
            </a:r>
            <a:r>
              <a:rPr lang="hu-HU" err="1"/>
              <a:t>that</a:t>
            </a:r>
            <a:r>
              <a:rPr lang="hu-HU"/>
              <a:t> </a:t>
            </a:r>
            <a:r>
              <a:rPr lang="hu-HU" err="1"/>
              <a:t>it</a:t>
            </a:r>
            <a:r>
              <a:rPr lang="hu-HU"/>
              <a:t> </a:t>
            </a:r>
            <a:r>
              <a:rPr lang="hu-HU" err="1"/>
              <a:t>should</a:t>
            </a:r>
            <a:r>
              <a:rPr lang="hu-HU"/>
              <a:t> </a:t>
            </a:r>
            <a:r>
              <a:rPr lang="hu-HU" err="1"/>
              <a:t>contain</a:t>
            </a:r>
            <a:r>
              <a:rPr lang="hu-HU"/>
              <a:t> </a:t>
            </a:r>
            <a:r>
              <a:rPr lang="hu-HU" err="1"/>
              <a:t>the</a:t>
            </a:r>
            <a:r>
              <a:rPr lang="hu-HU"/>
              <a:t> </a:t>
            </a:r>
            <a:r>
              <a:rPr lang="hu-HU" err="1"/>
              <a:t>name</a:t>
            </a:r>
            <a:r>
              <a:rPr lang="hu-HU"/>
              <a:t> of </a:t>
            </a:r>
            <a:r>
              <a:rPr lang="hu-HU" err="1"/>
              <a:t>the</a:t>
            </a:r>
            <a:r>
              <a:rPr lang="hu-HU"/>
              <a:t> </a:t>
            </a:r>
            <a:r>
              <a:rPr lang="hu-HU" err="1"/>
              <a:t>institution</a:t>
            </a:r>
            <a:r>
              <a:rPr lang="hu-HU"/>
              <a:t>, </a:t>
            </a:r>
            <a:r>
              <a:rPr lang="hu-HU" err="1"/>
              <a:t>the</a:t>
            </a:r>
            <a:r>
              <a:rPr lang="hu-HU"/>
              <a:t> </a:t>
            </a:r>
            <a:r>
              <a:rPr lang="hu-HU" err="1"/>
              <a:t>graduation</a:t>
            </a:r>
            <a:r>
              <a:rPr lang="hu-HU"/>
              <a:t> </a:t>
            </a:r>
            <a:r>
              <a:rPr lang="hu-HU" err="1"/>
              <a:t>year</a:t>
            </a:r>
            <a:r>
              <a:rPr lang="hu-HU"/>
              <a:t>, and </a:t>
            </a:r>
            <a:r>
              <a:rPr lang="hu-HU" err="1"/>
              <a:t>the</a:t>
            </a:r>
            <a:r>
              <a:rPr lang="hu-HU"/>
              <a:t> </a:t>
            </a:r>
            <a:r>
              <a:rPr lang="hu-HU" err="1"/>
              <a:t>graduate’s</a:t>
            </a:r>
            <a:r>
              <a:rPr lang="hu-HU"/>
              <a:t> GPA. </a:t>
            </a:r>
            <a:r>
              <a:rPr lang="hu-HU" err="1"/>
              <a:t>They</a:t>
            </a:r>
            <a:r>
              <a:rPr lang="hu-HU"/>
              <a:t> </a:t>
            </a:r>
            <a:r>
              <a:rPr lang="hu-HU" err="1"/>
              <a:t>are</a:t>
            </a:r>
            <a:r>
              <a:rPr lang="hu-HU"/>
              <a:t> </a:t>
            </a:r>
            <a:r>
              <a:rPr lang="hu-HU" err="1"/>
              <a:t>generally</a:t>
            </a:r>
            <a:r>
              <a:rPr lang="hu-HU"/>
              <a:t> </a:t>
            </a:r>
            <a:r>
              <a:rPr lang="hu-HU" err="1"/>
              <a:t>stored</a:t>
            </a:r>
            <a:r>
              <a:rPr lang="hu-HU"/>
              <a:t> in </a:t>
            </a:r>
            <a:r>
              <a:rPr lang="hu-HU" err="1"/>
              <a:t>Verifiable</a:t>
            </a:r>
            <a:r>
              <a:rPr lang="hu-HU"/>
              <a:t> Data </a:t>
            </a:r>
            <a:r>
              <a:rPr lang="hu-HU" err="1"/>
              <a:t>Registries</a:t>
            </a:r>
            <a:r>
              <a:rPr lang="hu-HU"/>
              <a:t>, </a:t>
            </a:r>
            <a:r>
              <a:rPr lang="hu-HU" err="1"/>
              <a:t>which</a:t>
            </a:r>
            <a:r>
              <a:rPr lang="hu-HU"/>
              <a:t> </a:t>
            </a:r>
            <a:r>
              <a:rPr lang="hu-HU" err="1"/>
              <a:t>are</a:t>
            </a:r>
            <a:r>
              <a:rPr lang="hu-HU"/>
              <a:t> </a:t>
            </a:r>
            <a:r>
              <a:rPr lang="hu-HU" err="1"/>
              <a:t>public</a:t>
            </a:r>
            <a:r>
              <a:rPr lang="hu-HU"/>
              <a:t>, </a:t>
            </a:r>
            <a:r>
              <a:rPr lang="hu-HU" err="1"/>
              <a:t>verifiable</a:t>
            </a:r>
            <a:r>
              <a:rPr lang="hu-HU"/>
              <a:t> </a:t>
            </a:r>
            <a:r>
              <a:rPr lang="hu-HU" err="1"/>
              <a:t>repositories</a:t>
            </a:r>
            <a:r>
              <a:rPr lang="hu-HU"/>
              <a:t> of </a:t>
            </a:r>
            <a:r>
              <a:rPr lang="hu-HU" err="1"/>
              <a:t>shared</a:t>
            </a:r>
            <a:r>
              <a:rPr lang="hu-HU"/>
              <a:t> </a:t>
            </a:r>
            <a:r>
              <a:rPr lang="hu-HU" err="1"/>
              <a:t>knowledge</a:t>
            </a:r>
            <a:r>
              <a:rPr lang="hu-HU"/>
              <a:t>, </a:t>
            </a:r>
            <a:r>
              <a:rPr lang="hu-HU" err="1"/>
              <a:t>often</a:t>
            </a:r>
            <a:r>
              <a:rPr lang="hu-HU"/>
              <a:t> </a:t>
            </a:r>
            <a:r>
              <a:rPr lang="hu-HU" err="1"/>
              <a:t>built</a:t>
            </a:r>
            <a:r>
              <a:rPr lang="hu-HU"/>
              <a:t> </a:t>
            </a:r>
            <a:r>
              <a:rPr lang="hu-HU" err="1"/>
              <a:t>using</a:t>
            </a:r>
            <a:r>
              <a:rPr lang="hu-HU"/>
              <a:t> </a:t>
            </a:r>
            <a:r>
              <a:rPr lang="hu-HU" err="1"/>
              <a:t>Distributed</a:t>
            </a:r>
            <a:r>
              <a:rPr lang="hu-HU"/>
              <a:t> </a:t>
            </a:r>
            <a:r>
              <a:rPr lang="hu-HU" err="1"/>
              <a:t>Ledger</a:t>
            </a:r>
            <a:r>
              <a:rPr lang="hu-HU"/>
              <a:t> </a:t>
            </a:r>
            <a:r>
              <a:rPr lang="hu-HU" err="1"/>
              <a:t>Technolgogies</a:t>
            </a:r>
            <a:r>
              <a:rPr lang="hu-HU"/>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hu-HU"/>
          </a:p>
          <a:p>
            <a:pPr marL="0" marR="0" lvl="0" indent="0" algn="l" defTabSz="914400" rtl="0" eaLnBrk="1" fontAlgn="auto" latinLnBrk="0" hangingPunct="1">
              <a:lnSpc>
                <a:spcPct val="100000"/>
              </a:lnSpc>
              <a:spcBef>
                <a:spcPts val="0"/>
              </a:spcBef>
              <a:spcAft>
                <a:spcPts val="0"/>
              </a:spcAft>
              <a:buClrTx/>
              <a:buSzTx/>
              <a:buFontTx/>
              <a:buNone/>
              <a:tabLst/>
              <a:defRPr/>
            </a:pPr>
            <a:r>
              <a:rPr lang="hu-HU" err="1"/>
              <a:t>We</a:t>
            </a:r>
            <a:r>
              <a:rPr lang="hu-HU"/>
              <a:t> </a:t>
            </a:r>
            <a:r>
              <a:rPr lang="hu-HU" err="1"/>
              <a:t>were</a:t>
            </a:r>
            <a:r>
              <a:rPr lang="hu-HU"/>
              <a:t> </a:t>
            </a:r>
            <a:r>
              <a:rPr lang="hu-HU" err="1"/>
              <a:t>interested</a:t>
            </a:r>
            <a:r>
              <a:rPr lang="hu-HU"/>
              <a:t> in </a:t>
            </a:r>
            <a:r>
              <a:rPr lang="hu-HU" err="1"/>
              <a:t>the</a:t>
            </a:r>
            <a:r>
              <a:rPr lang="hu-HU"/>
              <a:t> design of </a:t>
            </a:r>
            <a:r>
              <a:rPr lang="hu-HU" err="1"/>
              <a:t>interrelated</a:t>
            </a:r>
            <a:r>
              <a:rPr lang="hu-HU"/>
              <a:t> </a:t>
            </a:r>
            <a:r>
              <a:rPr lang="hu-HU" err="1"/>
              <a:t>Verifiable</a:t>
            </a:r>
            <a:r>
              <a:rPr lang="hu-HU"/>
              <a:t> </a:t>
            </a:r>
            <a:r>
              <a:rPr lang="hu-HU" err="1"/>
              <a:t>Credential</a:t>
            </a:r>
            <a:r>
              <a:rPr lang="hu-HU"/>
              <a:t> </a:t>
            </a:r>
            <a:r>
              <a:rPr lang="hu-HU" err="1"/>
              <a:t>Schemas</a:t>
            </a:r>
            <a:r>
              <a:rPr lang="hu-HU"/>
              <a:t>. </a:t>
            </a:r>
            <a:r>
              <a:rPr lang="hu-HU" err="1"/>
              <a:t>What</a:t>
            </a:r>
            <a:r>
              <a:rPr lang="hu-HU"/>
              <a:t> </a:t>
            </a:r>
            <a:r>
              <a:rPr lang="hu-HU" err="1"/>
              <a:t>consequences</a:t>
            </a:r>
            <a:r>
              <a:rPr lang="hu-HU"/>
              <a:t> </a:t>
            </a:r>
            <a:r>
              <a:rPr lang="hu-HU" err="1"/>
              <a:t>does</a:t>
            </a:r>
            <a:r>
              <a:rPr lang="hu-HU"/>
              <a:t> </a:t>
            </a:r>
            <a:r>
              <a:rPr lang="hu-HU" err="1"/>
              <a:t>their</a:t>
            </a:r>
            <a:r>
              <a:rPr lang="hu-HU"/>
              <a:t> design has? </a:t>
            </a:r>
            <a:r>
              <a:rPr lang="hu-HU" err="1"/>
              <a:t>What</a:t>
            </a:r>
            <a:r>
              <a:rPr lang="hu-HU"/>
              <a:t> </a:t>
            </a:r>
            <a:r>
              <a:rPr lang="hu-HU" err="1"/>
              <a:t>are</a:t>
            </a:r>
            <a:r>
              <a:rPr lang="hu-HU"/>
              <a:t> </a:t>
            </a:r>
            <a:r>
              <a:rPr lang="hu-HU" err="1"/>
              <a:t>the</a:t>
            </a:r>
            <a:r>
              <a:rPr lang="hu-HU"/>
              <a:t> </a:t>
            </a:r>
            <a:r>
              <a:rPr lang="hu-HU" err="1"/>
              <a:t>special</a:t>
            </a:r>
            <a:r>
              <a:rPr lang="hu-HU"/>
              <a:t> </a:t>
            </a:r>
            <a:r>
              <a:rPr lang="hu-HU" err="1"/>
              <a:t>requrements</a:t>
            </a:r>
            <a:r>
              <a:rPr lang="hu-HU"/>
              <a:t> </a:t>
            </a:r>
            <a:r>
              <a:rPr lang="hu-HU" err="1"/>
              <a:t>these</a:t>
            </a:r>
            <a:r>
              <a:rPr lang="hu-HU"/>
              <a:t> </a:t>
            </a:r>
            <a:r>
              <a:rPr lang="hu-HU" err="1"/>
              <a:t>claim</a:t>
            </a:r>
            <a:r>
              <a:rPr lang="hu-HU"/>
              <a:t> </a:t>
            </a:r>
            <a:r>
              <a:rPr lang="hu-HU" err="1"/>
              <a:t>sets</a:t>
            </a:r>
            <a:r>
              <a:rPr lang="hu-HU"/>
              <a:t> </a:t>
            </a:r>
            <a:r>
              <a:rPr lang="hu-HU" err="1"/>
              <a:t>have</a:t>
            </a:r>
            <a:r>
              <a:rPr lang="hu-HU"/>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hu-HU"/>
          </a:p>
          <a:p>
            <a:pPr marL="0" marR="0" lvl="0" indent="0" algn="l" defTabSz="914400" rtl="0" eaLnBrk="1" fontAlgn="auto" latinLnBrk="0" hangingPunct="1">
              <a:lnSpc>
                <a:spcPct val="100000"/>
              </a:lnSpc>
              <a:spcBef>
                <a:spcPts val="0"/>
              </a:spcBef>
              <a:spcAft>
                <a:spcPts val="0"/>
              </a:spcAft>
              <a:buClrTx/>
              <a:buSzTx/>
              <a:buFontTx/>
              <a:buNone/>
              <a:tabLst/>
              <a:defRPr/>
            </a:pPr>
            <a:r>
              <a:rPr lang="hu-HU" err="1"/>
              <a:t>We</a:t>
            </a:r>
            <a:r>
              <a:rPr lang="hu-HU"/>
              <a:t> </a:t>
            </a:r>
            <a:r>
              <a:rPr lang="hu-HU" err="1"/>
              <a:t>observed</a:t>
            </a:r>
            <a:r>
              <a:rPr lang="hu-HU"/>
              <a:t> </a:t>
            </a:r>
            <a:r>
              <a:rPr lang="hu-HU" err="1"/>
              <a:t>that</a:t>
            </a:r>
            <a:r>
              <a:rPr lang="hu-HU"/>
              <a:t> </a:t>
            </a:r>
            <a:r>
              <a:rPr lang="hu-HU" err="1"/>
              <a:t>even</a:t>
            </a:r>
            <a:r>
              <a:rPr lang="hu-HU"/>
              <a:t> </a:t>
            </a:r>
            <a:r>
              <a:rPr lang="hu-HU" err="1"/>
              <a:t>with</a:t>
            </a:r>
            <a:r>
              <a:rPr lang="hu-HU"/>
              <a:t> </a:t>
            </a:r>
            <a:r>
              <a:rPr lang="hu-HU" err="1"/>
              <a:t>the</a:t>
            </a:r>
            <a:r>
              <a:rPr lang="hu-HU"/>
              <a:t> </a:t>
            </a:r>
            <a:r>
              <a:rPr lang="hu-HU" err="1"/>
              <a:t>use</a:t>
            </a:r>
            <a:r>
              <a:rPr lang="hu-HU"/>
              <a:t> of </a:t>
            </a:r>
            <a:r>
              <a:rPr lang="hu-HU" err="1"/>
              <a:t>Zero-Knowledge</a:t>
            </a:r>
            <a:r>
              <a:rPr lang="hu-HU"/>
              <a:t> </a:t>
            </a:r>
            <a:r>
              <a:rPr lang="hu-HU" err="1"/>
              <a:t>Proofs</a:t>
            </a:r>
            <a:r>
              <a:rPr lang="hu-HU"/>
              <a:t>, </a:t>
            </a:r>
            <a:r>
              <a:rPr lang="hu-HU" err="1"/>
              <a:t>how</a:t>
            </a:r>
            <a:r>
              <a:rPr lang="hu-HU"/>
              <a:t> </a:t>
            </a:r>
            <a:r>
              <a:rPr lang="hu-HU" err="1"/>
              <a:t>the</a:t>
            </a:r>
            <a:r>
              <a:rPr lang="hu-HU"/>
              <a:t> </a:t>
            </a:r>
            <a:r>
              <a:rPr lang="hu-HU" err="1"/>
              <a:t>required</a:t>
            </a:r>
            <a:r>
              <a:rPr lang="hu-HU"/>
              <a:t> </a:t>
            </a:r>
            <a:r>
              <a:rPr lang="hu-HU" err="1"/>
              <a:t>claims</a:t>
            </a:r>
            <a:r>
              <a:rPr lang="hu-HU"/>
              <a:t> </a:t>
            </a:r>
            <a:r>
              <a:rPr lang="hu-HU" err="1"/>
              <a:t>are</a:t>
            </a:r>
            <a:r>
              <a:rPr lang="hu-HU"/>
              <a:t> </a:t>
            </a:r>
            <a:r>
              <a:rPr lang="hu-HU" err="1"/>
              <a:t>grouped</a:t>
            </a:r>
            <a:r>
              <a:rPr lang="hu-HU"/>
              <a:t> </a:t>
            </a:r>
            <a:r>
              <a:rPr lang="hu-HU" err="1"/>
              <a:t>together</a:t>
            </a:r>
            <a:r>
              <a:rPr lang="hu-HU"/>
              <a:t> </a:t>
            </a:r>
            <a:r>
              <a:rPr lang="hu-HU" err="1"/>
              <a:t>influences</a:t>
            </a:r>
            <a:r>
              <a:rPr lang="hu-HU"/>
              <a:t> </a:t>
            </a:r>
            <a:r>
              <a:rPr lang="hu-HU" err="1"/>
              <a:t>the</a:t>
            </a:r>
            <a:r>
              <a:rPr lang="hu-HU"/>
              <a:t> </a:t>
            </a:r>
            <a:r>
              <a:rPr lang="hu-HU" err="1"/>
              <a:t>privacy</a:t>
            </a:r>
            <a:r>
              <a:rPr lang="hu-HU"/>
              <a:t> </a:t>
            </a:r>
            <a:r>
              <a:rPr lang="hu-HU" err="1"/>
              <a:t>characteristics</a:t>
            </a:r>
            <a:r>
              <a:rPr lang="hu-HU"/>
              <a:t> of </a:t>
            </a:r>
            <a:r>
              <a:rPr lang="hu-HU" err="1"/>
              <a:t>such</a:t>
            </a:r>
            <a:r>
              <a:rPr lang="hu-HU"/>
              <a:t> a </a:t>
            </a:r>
            <a:r>
              <a:rPr lang="hu-HU" err="1"/>
              <a:t>system</a:t>
            </a:r>
            <a:r>
              <a:rPr lang="hu-HU"/>
              <a:t>. </a:t>
            </a:r>
            <a:r>
              <a:rPr lang="hu-HU" err="1"/>
              <a:t>Also</a:t>
            </a:r>
            <a:r>
              <a:rPr lang="hu-HU"/>
              <a:t>, </a:t>
            </a:r>
            <a:r>
              <a:rPr lang="hu-HU" err="1"/>
              <a:t>if</a:t>
            </a:r>
            <a:r>
              <a:rPr lang="hu-HU"/>
              <a:t> </a:t>
            </a:r>
            <a:r>
              <a:rPr lang="hu-HU" err="1"/>
              <a:t>we</a:t>
            </a:r>
            <a:r>
              <a:rPr lang="hu-HU"/>
              <a:t> </a:t>
            </a:r>
            <a:r>
              <a:rPr lang="hu-HU" err="1"/>
              <a:t>systematically</a:t>
            </a:r>
            <a:r>
              <a:rPr lang="hu-HU"/>
              <a:t> design VC </a:t>
            </a:r>
            <a:r>
              <a:rPr lang="hu-HU" err="1"/>
              <a:t>schemas</a:t>
            </a:r>
            <a:r>
              <a:rPr lang="hu-HU"/>
              <a:t>, </a:t>
            </a:r>
            <a:r>
              <a:rPr lang="hu-HU" err="1"/>
              <a:t>it</a:t>
            </a:r>
            <a:r>
              <a:rPr lang="hu-HU"/>
              <a:t> is </a:t>
            </a:r>
            <a:r>
              <a:rPr lang="hu-HU" err="1"/>
              <a:t>possible</a:t>
            </a:r>
            <a:r>
              <a:rPr lang="hu-HU"/>
              <a:t> </a:t>
            </a:r>
            <a:r>
              <a:rPr lang="hu-HU" err="1"/>
              <a:t>to</a:t>
            </a:r>
            <a:r>
              <a:rPr lang="hu-HU"/>
              <a:t> </a:t>
            </a:r>
            <a:r>
              <a:rPr lang="hu-HU" err="1"/>
              <a:t>achieve</a:t>
            </a:r>
            <a:r>
              <a:rPr lang="hu-HU"/>
              <a:t> </a:t>
            </a:r>
            <a:r>
              <a:rPr lang="hu-HU" err="1"/>
              <a:t>larger</a:t>
            </a:r>
            <a:r>
              <a:rPr lang="hu-HU"/>
              <a:t> </a:t>
            </a:r>
            <a:r>
              <a:rPr lang="hu-HU" err="1"/>
              <a:t>expressive</a:t>
            </a:r>
            <a:r>
              <a:rPr lang="hu-HU"/>
              <a:t> </a:t>
            </a:r>
            <a:r>
              <a:rPr lang="hu-HU" err="1"/>
              <a:t>power</a:t>
            </a:r>
            <a:r>
              <a:rPr lang="hu-HU"/>
              <a:t>, </a:t>
            </a:r>
            <a:r>
              <a:rPr lang="hu-HU" err="1"/>
              <a:t>especially</a:t>
            </a:r>
            <a:r>
              <a:rPr lang="hu-HU"/>
              <a:t> </a:t>
            </a:r>
            <a:r>
              <a:rPr lang="hu-HU" err="1"/>
              <a:t>when</a:t>
            </a:r>
            <a:r>
              <a:rPr lang="hu-HU"/>
              <a:t> </a:t>
            </a:r>
            <a:r>
              <a:rPr lang="hu-HU" err="1"/>
              <a:t>comparing</a:t>
            </a:r>
            <a:r>
              <a:rPr lang="hu-HU"/>
              <a:t> </a:t>
            </a:r>
            <a:r>
              <a:rPr lang="hu-HU" err="1"/>
              <a:t>if</a:t>
            </a:r>
            <a:r>
              <a:rPr lang="hu-HU"/>
              <a:t> </a:t>
            </a:r>
            <a:r>
              <a:rPr lang="hu-HU" err="1"/>
              <a:t>ZKPs</a:t>
            </a:r>
            <a:r>
              <a:rPr lang="hu-HU"/>
              <a:t> </a:t>
            </a:r>
            <a:r>
              <a:rPr lang="hu-HU" err="1"/>
              <a:t>are</a:t>
            </a:r>
            <a:r>
              <a:rPr lang="hu-HU"/>
              <a:t> </a:t>
            </a:r>
            <a:r>
              <a:rPr lang="hu-HU" err="1"/>
              <a:t>used</a:t>
            </a:r>
            <a:r>
              <a:rPr lang="hu-HU"/>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hu-HU"/>
          </a:p>
          <a:p>
            <a:pPr marL="0" marR="0" lvl="0" indent="0" algn="l" defTabSz="914400" rtl="0" eaLnBrk="1" fontAlgn="auto" latinLnBrk="0" hangingPunct="1">
              <a:lnSpc>
                <a:spcPct val="100000"/>
              </a:lnSpc>
              <a:spcBef>
                <a:spcPts val="0"/>
              </a:spcBef>
              <a:spcAft>
                <a:spcPts val="0"/>
              </a:spcAft>
              <a:buClrTx/>
              <a:buSzTx/>
              <a:buFontTx/>
              <a:buNone/>
              <a:tabLst/>
              <a:defRPr/>
            </a:pPr>
            <a:r>
              <a:rPr lang="hu-HU" err="1"/>
              <a:t>We</a:t>
            </a:r>
            <a:r>
              <a:rPr lang="hu-HU"/>
              <a:t> </a:t>
            </a:r>
            <a:r>
              <a:rPr lang="hu-HU" err="1"/>
              <a:t>identified</a:t>
            </a:r>
            <a:r>
              <a:rPr lang="hu-HU"/>
              <a:t> </a:t>
            </a:r>
            <a:r>
              <a:rPr lang="hu-HU" err="1"/>
              <a:t>some</a:t>
            </a:r>
            <a:r>
              <a:rPr lang="hu-HU"/>
              <a:t> </a:t>
            </a:r>
            <a:r>
              <a:rPr lang="hu-HU" err="1"/>
              <a:t>requirements</a:t>
            </a:r>
            <a:r>
              <a:rPr lang="hu-HU"/>
              <a:t> </a:t>
            </a:r>
            <a:r>
              <a:rPr lang="hu-HU" err="1"/>
              <a:t>individual</a:t>
            </a:r>
            <a:r>
              <a:rPr lang="hu-HU"/>
              <a:t> </a:t>
            </a:r>
            <a:r>
              <a:rPr lang="hu-HU" err="1"/>
              <a:t>claims</a:t>
            </a:r>
            <a:r>
              <a:rPr lang="hu-HU"/>
              <a:t> </a:t>
            </a:r>
            <a:r>
              <a:rPr lang="hu-HU" err="1"/>
              <a:t>may</a:t>
            </a:r>
            <a:r>
              <a:rPr lang="hu-HU"/>
              <a:t> </a:t>
            </a:r>
            <a:r>
              <a:rPr lang="hu-HU" err="1"/>
              <a:t>have</a:t>
            </a:r>
            <a:r>
              <a:rPr lang="hu-HU"/>
              <a:t> in </a:t>
            </a:r>
            <a:r>
              <a:rPr lang="hu-HU" err="1"/>
              <a:t>interrelated</a:t>
            </a:r>
            <a:r>
              <a:rPr lang="hu-HU"/>
              <a:t> VC </a:t>
            </a:r>
            <a:r>
              <a:rPr lang="hu-HU" err="1"/>
              <a:t>schemas</a:t>
            </a:r>
            <a:r>
              <a:rPr lang="hu-HU"/>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hu-HU"/>
              <a:t>A </a:t>
            </a:r>
            <a:r>
              <a:rPr lang="hu-HU" err="1"/>
              <a:t>claim</a:t>
            </a:r>
            <a:r>
              <a:rPr lang="hu-HU"/>
              <a:t> </a:t>
            </a:r>
            <a:r>
              <a:rPr lang="hu-HU" err="1"/>
              <a:t>can</a:t>
            </a:r>
            <a:r>
              <a:rPr lang="hu-HU"/>
              <a:t> be </a:t>
            </a:r>
            <a:r>
              <a:rPr lang="hu-HU" i="1"/>
              <a:t>more </a:t>
            </a:r>
            <a:r>
              <a:rPr lang="hu-HU" i="0" err="1"/>
              <a:t>or</a:t>
            </a:r>
            <a:r>
              <a:rPr lang="hu-HU" i="0"/>
              <a:t> </a:t>
            </a:r>
            <a:r>
              <a:rPr lang="hu-HU" i="1"/>
              <a:t>less </a:t>
            </a:r>
            <a:r>
              <a:rPr lang="hu-HU" i="0" err="1"/>
              <a:t>sensitive</a:t>
            </a:r>
            <a:r>
              <a:rPr lang="hu-HU" i="0"/>
              <a:t> </a:t>
            </a:r>
            <a:r>
              <a:rPr lang="hu-HU" i="0" err="1"/>
              <a:t>to</a:t>
            </a:r>
            <a:r>
              <a:rPr lang="hu-HU" i="0"/>
              <a:t> </a:t>
            </a:r>
            <a:r>
              <a:rPr lang="hu-HU" i="0" err="1"/>
              <a:t>the</a:t>
            </a:r>
            <a:r>
              <a:rPr lang="hu-HU" i="0"/>
              <a:t> </a:t>
            </a:r>
            <a:r>
              <a:rPr lang="hu-HU" i="0" err="1"/>
              <a:t>subject</a:t>
            </a:r>
            <a:r>
              <a:rPr lang="hu-HU" i="0"/>
              <a:t>. </a:t>
            </a:r>
            <a:r>
              <a:rPr lang="hu-HU" i="0" err="1"/>
              <a:t>It</a:t>
            </a:r>
            <a:r>
              <a:rPr lang="hu-HU" i="0"/>
              <a:t> </a:t>
            </a:r>
            <a:r>
              <a:rPr lang="hu-HU" i="0" err="1"/>
              <a:t>would</a:t>
            </a:r>
            <a:r>
              <a:rPr lang="hu-HU" i="0"/>
              <a:t> be </a:t>
            </a:r>
            <a:r>
              <a:rPr lang="hu-HU" i="0" err="1"/>
              <a:t>desirable</a:t>
            </a:r>
            <a:r>
              <a:rPr lang="hu-HU" i="0"/>
              <a:t> </a:t>
            </a:r>
            <a:r>
              <a:rPr lang="hu-HU" i="0" err="1"/>
              <a:t>to</a:t>
            </a:r>
            <a:r>
              <a:rPr lang="hu-HU" i="0"/>
              <a:t> </a:t>
            </a:r>
            <a:r>
              <a:rPr lang="hu-HU" i="0" err="1"/>
              <a:t>not</a:t>
            </a:r>
            <a:r>
              <a:rPr lang="hu-HU" i="0"/>
              <a:t> </a:t>
            </a:r>
            <a:r>
              <a:rPr lang="hu-HU" i="0" err="1"/>
              <a:t>have</a:t>
            </a:r>
            <a:r>
              <a:rPr lang="hu-HU" i="0"/>
              <a:t> </a:t>
            </a:r>
            <a:r>
              <a:rPr lang="hu-HU" i="0" err="1"/>
              <a:t>claims</a:t>
            </a:r>
            <a:r>
              <a:rPr lang="hu-HU" i="0"/>
              <a:t> of </a:t>
            </a:r>
            <a:r>
              <a:rPr lang="hu-HU" i="0" err="1"/>
              <a:t>very</a:t>
            </a:r>
            <a:r>
              <a:rPr lang="hu-HU" i="0"/>
              <a:t> </a:t>
            </a:r>
            <a:r>
              <a:rPr lang="hu-HU" i="0" err="1"/>
              <a:t>different</a:t>
            </a:r>
            <a:r>
              <a:rPr lang="hu-HU" i="0"/>
              <a:t> </a:t>
            </a:r>
            <a:r>
              <a:rPr lang="hu-HU" i="0" err="1"/>
              <a:t>sensitivity</a:t>
            </a:r>
            <a:r>
              <a:rPr lang="hu-HU" i="0"/>
              <a:t> in </a:t>
            </a:r>
            <a:r>
              <a:rPr lang="hu-HU" i="0" err="1"/>
              <a:t>the</a:t>
            </a:r>
            <a:r>
              <a:rPr lang="hu-HU" i="0"/>
              <a:t> </a:t>
            </a:r>
            <a:r>
              <a:rPr lang="hu-HU" i="0" err="1"/>
              <a:t>same</a:t>
            </a:r>
            <a:r>
              <a:rPr lang="hu-HU" i="0"/>
              <a:t> </a:t>
            </a:r>
            <a:r>
              <a:rPr lang="hu-HU" i="0" err="1"/>
              <a:t>credential</a:t>
            </a:r>
            <a:r>
              <a:rPr lang="hu-HU" i="0"/>
              <a:t>. </a:t>
            </a:r>
            <a:r>
              <a:rPr lang="hu-HU" i="0" err="1"/>
              <a:t>One</a:t>
            </a:r>
            <a:r>
              <a:rPr lang="hu-HU" i="0"/>
              <a:t> </a:t>
            </a:r>
            <a:r>
              <a:rPr lang="hu-HU" i="0" err="1"/>
              <a:t>intuitive</a:t>
            </a:r>
            <a:r>
              <a:rPr lang="hu-HU" i="0"/>
              <a:t> </a:t>
            </a:r>
            <a:r>
              <a:rPr lang="hu-HU" i="0" err="1"/>
              <a:t>reason</a:t>
            </a:r>
            <a:r>
              <a:rPr lang="hu-HU" i="0"/>
              <a:t> </a:t>
            </a:r>
            <a:r>
              <a:rPr lang="hu-HU" i="0" err="1"/>
              <a:t>for</a:t>
            </a:r>
            <a:r>
              <a:rPr lang="hu-HU" i="0"/>
              <a:t> </a:t>
            </a:r>
            <a:r>
              <a:rPr lang="hu-HU" i="0" err="1"/>
              <a:t>this</a:t>
            </a:r>
            <a:r>
              <a:rPr lang="hu-HU" i="0"/>
              <a:t> is </a:t>
            </a:r>
            <a:r>
              <a:rPr lang="hu-HU" i="0" err="1"/>
              <a:t>to</a:t>
            </a:r>
            <a:r>
              <a:rPr lang="hu-HU" i="0"/>
              <a:t> </a:t>
            </a:r>
            <a:r>
              <a:rPr lang="hu-HU" i="0" err="1"/>
              <a:t>prevent</a:t>
            </a:r>
            <a:r>
              <a:rPr lang="hu-HU" i="0"/>
              <a:t> </a:t>
            </a:r>
            <a:r>
              <a:rPr lang="hu-HU" i="0" err="1"/>
              <a:t>accidental</a:t>
            </a:r>
            <a:r>
              <a:rPr lang="hu-HU" i="0"/>
              <a:t> </a:t>
            </a:r>
            <a:r>
              <a:rPr lang="hu-HU" i="0" err="1"/>
              <a:t>disclosure</a:t>
            </a:r>
            <a:r>
              <a:rPr lang="hu-HU" i="0"/>
              <a:t> of a </a:t>
            </a:r>
            <a:r>
              <a:rPr lang="hu-HU" i="0" err="1"/>
              <a:t>sensitive</a:t>
            </a:r>
            <a:r>
              <a:rPr lang="hu-HU" i="0"/>
              <a:t> </a:t>
            </a:r>
            <a:r>
              <a:rPr lang="hu-HU" i="0" err="1"/>
              <a:t>claim</a:t>
            </a:r>
            <a:r>
              <a:rPr lang="hu-HU" i="0"/>
              <a:t> </a:t>
            </a:r>
            <a:r>
              <a:rPr lang="hu-HU" i="0" err="1"/>
              <a:t>when</a:t>
            </a:r>
            <a:r>
              <a:rPr lang="hu-HU" i="0"/>
              <a:t> </a:t>
            </a:r>
            <a:r>
              <a:rPr lang="hu-HU" i="0" err="1"/>
              <a:t>the</a:t>
            </a:r>
            <a:r>
              <a:rPr lang="hu-HU" i="0"/>
              <a:t> </a:t>
            </a:r>
            <a:r>
              <a:rPr lang="hu-HU" i="0" err="1"/>
              <a:t>subject</a:t>
            </a:r>
            <a:r>
              <a:rPr lang="hu-HU" i="0"/>
              <a:t> </a:t>
            </a:r>
            <a:r>
              <a:rPr lang="hu-HU" i="0" err="1"/>
              <a:t>only</a:t>
            </a:r>
            <a:r>
              <a:rPr lang="hu-HU" i="0"/>
              <a:t> </a:t>
            </a:r>
            <a:r>
              <a:rPr lang="hu-HU" i="0" err="1"/>
              <a:t>wants</a:t>
            </a:r>
            <a:r>
              <a:rPr lang="hu-HU" i="0"/>
              <a:t> </a:t>
            </a:r>
            <a:r>
              <a:rPr lang="hu-HU" i="0" err="1"/>
              <a:t>to</a:t>
            </a:r>
            <a:r>
              <a:rPr lang="hu-HU" i="0"/>
              <a:t> </a:t>
            </a:r>
            <a:r>
              <a:rPr lang="hu-HU" i="0" err="1"/>
              <a:t>share</a:t>
            </a:r>
            <a:r>
              <a:rPr lang="hu-HU" i="0"/>
              <a:t> </a:t>
            </a:r>
            <a:r>
              <a:rPr lang="hu-HU" i="0" err="1"/>
              <a:t>the</a:t>
            </a:r>
            <a:r>
              <a:rPr lang="hu-HU" i="0"/>
              <a:t> less </a:t>
            </a:r>
            <a:r>
              <a:rPr lang="hu-HU" i="0" err="1"/>
              <a:t>sensitive</a:t>
            </a:r>
            <a:r>
              <a:rPr lang="hu-HU" i="0"/>
              <a:t> </a:t>
            </a:r>
            <a:r>
              <a:rPr lang="hu-HU" i="0" err="1"/>
              <a:t>one</a:t>
            </a:r>
            <a:r>
              <a:rPr lang="hu-HU" i="0"/>
              <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hu-HU" i="0"/>
              <a:t>A </a:t>
            </a:r>
            <a:r>
              <a:rPr lang="hu-HU" i="0" err="1"/>
              <a:t>claim</a:t>
            </a:r>
            <a:r>
              <a:rPr lang="hu-HU" i="0"/>
              <a:t> </a:t>
            </a:r>
            <a:r>
              <a:rPr lang="hu-HU" i="0" err="1"/>
              <a:t>can</a:t>
            </a:r>
            <a:r>
              <a:rPr lang="hu-HU" i="0"/>
              <a:t> be </a:t>
            </a:r>
            <a:r>
              <a:rPr lang="hu-HU" i="0" err="1"/>
              <a:t>expected</a:t>
            </a:r>
            <a:r>
              <a:rPr lang="hu-HU" i="0"/>
              <a:t> </a:t>
            </a:r>
            <a:r>
              <a:rPr lang="hu-HU" i="0" err="1"/>
              <a:t>to</a:t>
            </a:r>
            <a:r>
              <a:rPr lang="hu-HU" i="0"/>
              <a:t> be </a:t>
            </a:r>
            <a:r>
              <a:rPr lang="hu-HU" i="0" err="1"/>
              <a:t>valid</a:t>
            </a:r>
            <a:r>
              <a:rPr lang="hu-HU" i="0"/>
              <a:t> </a:t>
            </a:r>
            <a:r>
              <a:rPr lang="hu-HU" i="0" err="1"/>
              <a:t>for</a:t>
            </a:r>
            <a:r>
              <a:rPr lang="hu-HU" i="0"/>
              <a:t> a </a:t>
            </a:r>
            <a:r>
              <a:rPr lang="hu-HU" i="0" err="1"/>
              <a:t>varying</a:t>
            </a:r>
            <a:r>
              <a:rPr lang="hu-HU" i="0"/>
              <a:t> </a:t>
            </a:r>
            <a:r>
              <a:rPr lang="hu-HU" i="0" err="1"/>
              <a:t>amount</a:t>
            </a:r>
            <a:r>
              <a:rPr lang="hu-HU" i="0"/>
              <a:t> of </a:t>
            </a:r>
            <a:r>
              <a:rPr lang="hu-HU" i="0" err="1"/>
              <a:t>time</a:t>
            </a:r>
            <a:r>
              <a:rPr lang="hu-HU" i="0"/>
              <a:t>. A </a:t>
            </a:r>
            <a:r>
              <a:rPr lang="hu-HU" i="0" err="1"/>
              <a:t>concert</a:t>
            </a:r>
            <a:r>
              <a:rPr lang="hu-HU" i="0"/>
              <a:t> </a:t>
            </a:r>
            <a:r>
              <a:rPr lang="hu-HU" i="0" err="1"/>
              <a:t>ticket</a:t>
            </a:r>
            <a:r>
              <a:rPr lang="hu-HU" i="0"/>
              <a:t> is </a:t>
            </a:r>
            <a:r>
              <a:rPr lang="hu-HU" i="0" err="1"/>
              <a:t>valid</a:t>
            </a:r>
            <a:r>
              <a:rPr lang="hu-HU" i="0"/>
              <a:t> </a:t>
            </a:r>
            <a:r>
              <a:rPr lang="hu-HU" i="0" err="1"/>
              <a:t>until</a:t>
            </a:r>
            <a:r>
              <a:rPr lang="hu-HU" i="0"/>
              <a:t> </a:t>
            </a:r>
            <a:r>
              <a:rPr lang="hu-HU" i="0" err="1"/>
              <a:t>the</a:t>
            </a:r>
            <a:r>
              <a:rPr lang="hu-HU" i="0"/>
              <a:t> </a:t>
            </a:r>
            <a:r>
              <a:rPr lang="hu-HU" i="0" err="1"/>
              <a:t>time</a:t>
            </a:r>
            <a:r>
              <a:rPr lang="hu-HU" i="0"/>
              <a:t> of </a:t>
            </a:r>
            <a:r>
              <a:rPr lang="hu-HU" i="0" err="1"/>
              <a:t>the</a:t>
            </a:r>
            <a:r>
              <a:rPr lang="hu-HU" i="0"/>
              <a:t> </a:t>
            </a:r>
            <a:r>
              <a:rPr lang="hu-HU" i="0" err="1"/>
              <a:t>event</a:t>
            </a:r>
            <a:r>
              <a:rPr lang="hu-HU" i="0"/>
              <a:t>, a </a:t>
            </a:r>
            <a:r>
              <a:rPr lang="hu-HU" i="0" err="1"/>
              <a:t>birth</a:t>
            </a:r>
            <a:r>
              <a:rPr lang="hu-HU" i="0"/>
              <a:t> </a:t>
            </a:r>
            <a:r>
              <a:rPr lang="hu-HU" i="0" err="1"/>
              <a:t>certificate</a:t>
            </a:r>
            <a:r>
              <a:rPr lang="hu-HU" i="0"/>
              <a:t> is </a:t>
            </a:r>
            <a:r>
              <a:rPr lang="hu-HU" i="0" err="1"/>
              <a:t>valid</a:t>
            </a:r>
            <a:r>
              <a:rPr lang="hu-HU" i="0"/>
              <a:t> </a:t>
            </a:r>
            <a:r>
              <a:rPr lang="hu-HU" i="0" err="1"/>
              <a:t>thorought</a:t>
            </a:r>
            <a:r>
              <a:rPr lang="hu-HU" i="0"/>
              <a:t> a </a:t>
            </a:r>
            <a:r>
              <a:rPr lang="hu-HU" i="0" err="1"/>
              <a:t>person’s</a:t>
            </a:r>
            <a:r>
              <a:rPr lang="hu-HU" i="0"/>
              <a:t> life. </a:t>
            </a:r>
            <a:r>
              <a:rPr lang="hu-HU" i="0" err="1"/>
              <a:t>As</a:t>
            </a:r>
            <a:r>
              <a:rPr lang="hu-HU" i="0"/>
              <a:t> </a:t>
            </a:r>
            <a:r>
              <a:rPr lang="hu-HU" i="0" err="1"/>
              <a:t>credentials</a:t>
            </a:r>
            <a:r>
              <a:rPr lang="hu-HU" i="0"/>
              <a:t> </a:t>
            </a:r>
            <a:r>
              <a:rPr lang="hu-HU" i="0" err="1"/>
              <a:t>can</a:t>
            </a:r>
            <a:r>
              <a:rPr lang="hu-HU" i="0"/>
              <a:t> </a:t>
            </a:r>
            <a:r>
              <a:rPr lang="hu-HU" i="0" err="1"/>
              <a:t>have</a:t>
            </a:r>
            <a:r>
              <a:rPr lang="hu-HU" i="0"/>
              <a:t> an </a:t>
            </a:r>
            <a:r>
              <a:rPr lang="hu-HU" i="0" err="1"/>
              <a:t>expiry</a:t>
            </a:r>
            <a:r>
              <a:rPr lang="hu-HU" i="0"/>
              <a:t> </a:t>
            </a:r>
            <a:r>
              <a:rPr lang="hu-HU" i="0" err="1"/>
              <a:t>date</a:t>
            </a:r>
            <a:r>
              <a:rPr lang="hu-HU" i="0"/>
              <a:t>, </a:t>
            </a:r>
            <a:r>
              <a:rPr lang="hu-HU" i="0" err="1"/>
              <a:t>or</a:t>
            </a:r>
            <a:r>
              <a:rPr lang="hu-HU" i="0"/>
              <a:t> </a:t>
            </a:r>
            <a:r>
              <a:rPr lang="hu-HU" i="0" err="1"/>
              <a:t>can</a:t>
            </a:r>
            <a:r>
              <a:rPr lang="hu-HU" i="0"/>
              <a:t> be </a:t>
            </a:r>
            <a:r>
              <a:rPr lang="hu-HU" i="0" err="1"/>
              <a:t>revoked</a:t>
            </a:r>
            <a:r>
              <a:rPr lang="hu-HU" i="0"/>
              <a:t>, </a:t>
            </a:r>
            <a:r>
              <a:rPr lang="hu-HU" i="0" err="1"/>
              <a:t>proper</a:t>
            </a:r>
            <a:r>
              <a:rPr lang="hu-HU" i="0"/>
              <a:t> </a:t>
            </a:r>
            <a:r>
              <a:rPr lang="hu-HU" i="0" err="1"/>
              <a:t>gourping</a:t>
            </a:r>
            <a:r>
              <a:rPr lang="hu-HU" i="0"/>
              <a:t> of </a:t>
            </a:r>
            <a:r>
              <a:rPr lang="hu-HU" i="0" err="1"/>
              <a:t>these</a:t>
            </a:r>
            <a:r>
              <a:rPr lang="hu-HU" i="0"/>
              <a:t> </a:t>
            </a:r>
            <a:r>
              <a:rPr lang="hu-HU" i="0" err="1"/>
              <a:t>claims</a:t>
            </a:r>
            <a:r>
              <a:rPr lang="hu-HU" i="0"/>
              <a:t> is </a:t>
            </a:r>
            <a:r>
              <a:rPr lang="hu-HU" i="0" err="1"/>
              <a:t>crucial</a:t>
            </a:r>
            <a:r>
              <a:rPr lang="hu-HU" i="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hu-HU" err="1"/>
              <a:t>Entity</a:t>
            </a:r>
            <a:r>
              <a:rPr lang="hu-HU"/>
              <a:t> </a:t>
            </a:r>
            <a:r>
              <a:rPr lang="hu-HU" err="1"/>
              <a:t>aligment</a:t>
            </a:r>
            <a:r>
              <a:rPr lang="hu-HU"/>
              <a:t> </a:t>
            </a:r>
            <a:r>
              <a:rPr lang="hu-HU" err="1"/>
              <a:t>means</a:t>
            </a:r>
            <a:r>
              <a:rPr lang="hu-HU"/>
              <a:t> </a:t>
            </a:r>
            <a:r>
              <a:rPr lang="hu-HU" err="1"/>
              <a:t>that</a:t>
            </a:r>
            <a:r>
              <a:rPr lang="hu-HU"/>
              <a:t> </a:t>
            </a:r>
            <a:r>
              <a:rPr lang="hu-HU" err="1"/>
              <a:t>one</a:t>
            </a:r>
            <a:r>
              <a:rPr lang="hu-HU"/>
              <a:t> </a:t>
            </a:r>
            <a:r>
              <a:rPr lang="hu-HU" err="1"/>
              <a:t>claim</a:t>
            </a:r>
            <a:r>
              <a:rPr lang="hu-HU"/>
              <a:t> in </a:t>
            </a:r>
            <a:r>
              <a:rPr lang="hu-HU" err="1"/>
              <a:t>one</a:t>
            </a:r>
            <a:r>
              <a:rPr lang="hu-HU"/>
              <a:t> </a:t>
            </a:r>
            <a:r>
              <a:rPr lang="hu-HU" err="1"/>
              <a:t>credential</a:t>
            </a:r>
            <a:r>
              <a:rPr lang="hu-HU"/>
              <a:t> has </a:t>
            </a:r>
            <a:r>
              <a:rPr lang="hu-HU" err="1"/>
              <a:t>the</a:t>
            </a:r>
            <a:r>
              <a:rPr lang="hu-HU"/>
              <a:t> </a:t>
            </a:r>
            <a:r>
              <a:rPr lang="hu-HU" err="1"/>
              <a:t>same</a:t>
            </a:r>
            <a:r>
              <a:rPr lang="hu-HU"/>
              <a:t> </a:t>
            </a:r>
            <a:r>
              <a:rPr lang="hu-HU" err="1"/>
              <a:t>subject</a:t>
            </a:r>
            <a:r>
              <a:rPr lang="hu-HU"/>
              <a:t> </a:t>
            </a:r>
            <a:r>
              <a:rPr lang="hu-HU" err="1"/>
              <a:t>as</a:t>
            </a:r>
            <a:r>
              <a:rPr lang="hu-HU"/>
              <a:t> </a:t>
            </a:r>
            <a:r>
              <a:rPr lang="hu-HU" err="1"/>
              <a:t>another</a:t>
            </a:r>
            <a:r>
              <a:rPr lang="hu-HU"/>
              <a:t> </a:t>
            </a:r>
            <a:r>
              <a:rPr lang="hu-HU" err="1"/>
              <a:t>claim</a:t>
            </a:r>
            <a:r>
              <a:rPr lang="hu-HU"/>
              <a:t> in </a:t>
            </a:r>
            <a:r>
              <a:rPr lang="hu-HU" err="1"/>
              <a:t>another</a:t>
            </a:r>
            <a:r>
              <a:rPr lang="hu-HU"/>
              <a:t> </a:t>
            </a:r>
            <a:r>
              <a:rPr lang="hu-HU" err="1"/>
              <a:t>credential</a:t>
            </a:r>
            <a:r>
              <a:rPr lang="hu-HU"/>
              <a:t>, and </a:t>
            </a:r>
            <a:r>
              <a:rPr lang="hu-HU" err="1"/>
              <a:t>that</a:t>
            </a:r>
            <a:r>
              <a:rPr lang="hu-HU"/>
              <a:t> </a:t>
            </a:r>
            <a:r>
              <a:rPr lang="hu-HU" err="1"/>
              <a:t>this</a:t>
            </a:r>
            <a:r>
              <a:rPr lang="hu-HU"/>
              <a:t> </a:t>
            </a:r>
            <a:r>
              <a:rPr lang="hu-HU" err="1"/>
              <a:t>correlation</a:t>
            </a:r>
            <a:r>
              <a:rPr lang="hu-HU"/>
              <a:t> </a:t>
            </a:r>
            <a:r>
              <a:rPr lang="hu-HU" err="1"/>
              <a:t>should</a:t>
            </a:r>
            <a:r>
              <a:rPr lang="hu-HU"/>
              <a:t> be </a:t>
            </a:r>
            <a:r>
              <a:rPr lang="hu-HU" err="1"/>
              <a:t>able</a:t>
            </a:r>
            <a:r>
              <a:rPr lang="hu-HU"/>
              <a:t> </a:t>
            </a:r>
            <a:r>
              <a:rPr lang="hu-HU" err="1"/>
              <a:t>to</a:t>
            </a:r>
            <a:r>
              <a:rPr lang="hu-HU"/>
              <a:t> be </a:t>
            </a:r>
            <a:r>
              <a:rPr lang="hu-HU" err="1"/>
              <a:t>discovered</a:t>
            </a:r>
            <a:r>
              <a:rPr lang="hu-HU"/>
              <a:t>.</a:t>
            </a:r>
          </a:p>
          <a:p>
            <a:r>
              <a:rPr lang="hu-HU"/>
              <a:t>-  </a:t>
            </a:r>
            <a:r>
              <a:rPr lang="hu-HU" err="1"/>
              <a:t>When</a:t>
            </a:r>
            <a:r>
              <a:rPr lang="hu-HU"/>
              <a:t> </a:t>
            </a:r>
            <a:r>
              <a:rPr lang="hu-HU" err="1"/>
              <a:t>constructing</a:t>
            </a:r>
            <a:r>
              <a:rPr lang="hu-HU"/>
              <a:t> a </a:t>
            </a:r>
            <a:r>
              <a:rPr lang="hu-HU" err="1"/>
              <a:t>complex</a:t>
            </a:r>
            <a:r>
              <a:rPr lang="hu-HU"/>
              <a:t> ZKP, </a:t>
            </a:r>
            <a:r>
              <a:rPr lang="hu-HU" err="1"/>
              <a:t>it</a:t>
            </a:r>
            <a:r>
              <a:rPr lang="hu-HU"/>
              <a:t> </a:t>
            </a:r>
            <a:r>
              <a:rPr lang="hu-HU" err="1"/>
              <a:t>may</a:t>
            </a:r>
            <a:r>
              <a:rPr lang="hu-HU"/>
              <a:t> be </a:t>
            </a:r>
            <a:r>
              <a:rPr lang="hu-HU" err="1"/>
              <a:t>required</a:t>
            </a:r>
            <a:r>
              <a:rPr lang="hu-HU"/>
              <a:t> </a:t>
            </a:r>
            <a:r>
              <a:rPr lang="hu-HU" err="1"/>
              <a:t>to</a:t>
            </a:r>
            <a:r>
              <a:rPr lang="hu-HU"/>
              <a:t> </a:t>
            </a:r>
            <a:r>
              <a:rPr lang="hu-HU" err="1"/>
              <a:t>store</a:t>
            </a:r>
            <a:r>
              <a:rPr lang="hu-HU"/>
              <a:t> </a:t>
            </a:r>
            <a:r>
              <a:rPr lang="hu-HU" err="1"/>
              <a:t>public</a:t>
            </a:r>
            <a:r>
              <a:rPr lang="hu-HU"/>
              <a:t> and </a:t>
            </a:r>
            <a:r>
              <a:rPr lang="hu-HU" err="1"/>
              <a:t>private</a:t>
            </a:r>
            <a:r>
              <a:rPr lang="hu-HU"/>
              <a:t> </a:t>
            </a:r>
            <a:r>
              <a:rPr lang="hu-HU" err="1"/>
              <a:t>inputs</a:t>
            </a:r>
            <a:r>
              <a:rPr lang="hu-HU"/>
              <a:t> in </a:t>
            </a:r>
            <a:r>
              <a:rPr lang="hu-HU" err="1"/>
              <a:t>the</a:t>
            </a:r>
            <a:r>
              <a:rPr lang="hu-HU"/>
              <a:t> </a:t>
            </a:r>
            <a:r>
              <a:rPr lang="hu-HU" err="1"/>
              <a:t>same</a:t>
            </a:r>
            <a:r>
              <a:rPr lang="hu-HU"/>
              <a:t> </a:t>
            </a:r>
            <a:r>
              <a:rPr lang="hu-HU" err="1"/>
              <a:t>credential</a:t>
            </a:r>
            <a:r>
              <a:rPr lang="hu-HU"/>
              <a:t>. An </a:t>
            </a:r>
            <a:r>
              <a:rPr lang="hu-HU" err="1"/>
              <a:t>example</a:t>
            </a:r>
            <a:r>
              <a:rPr lang="hu-HU"/>
              <a:t> </a:t>
            </a:r>
            <a:r>
              <a:rPr lang="hu-HU" err="1"/>
              <a:t>would</a:t>
            </a:r>
            <a:r>
              <a:rPr lang="hu-HU"/>
              <a:t> be: </a:t>
            </a:r>
            <a:r>
              <a:rPr lang="hu-HU" err="1"/>
              <a:t>which</a:t>
            </a:r>
            <a:r>
              <a:rPr lang="hu-HU"/>
              <a:t> </a:t>
            </a:r>
            <a:r>
              <a:rPr lang="hu-HU" err="1"/>
              <a:t>month</a:t>
            </a:r>
            <a:r>
              <a:rPr lang="hu-HU"/>
              <a:t> </a:t>
            </a:r>
            <a:r>
              <a:rPr lang="hu-HU" err="1"/>
              <a:t>does</a:t>
            </a:r>
            <a:r>
              <a:rPr lang="hu-HU"/>
              <a:t> a </a:t>
            </a:r>
            <a:r>
              <a:rPr lang="hu-HU" err="1"/>
              <a:t>presented</a:t>
            </a:r>
            <a:r>
              <a:rPr lang="hu-HU"/>
              <a:t> </a:t>
            </a:r>
            <a:r>
              <a:rPr lang="hu-HU" err="1"/>
              <a:t>bill</a:t>
            </a:r>
            <a:r>
              <a:rPr lang="hu-HU"/>
              <a:t> </a:t>
            </a:r>
            <a:r>
              <a:rPr lang="hu-HU" err="1"/>
              <a:t>correspond</a:t>
            </a:r>
            <a:r>
              <a:rPr lang="hu-HU"/>
              <a:t> </a:t>
            </a:r>
            <a:r>
              <a:rPr lang="hu-HU" err="1"/>
              <a:t>to</a:t>
            </a:r>
            <a:r>
              <a:rPr lang="hu-HU"/>
              <a:t> </a:t>
            </a:r>
            <a:r>
              <a:rPr lang="hu-HU" err="1"/>
              <a:t>without</a:t>
            </a:r>
            <a:r>
              <a:rPr lang="hu-HU"/>
              <a:t> </a:t>
            </a:r>
            <a:r>
              <a:rPr lang="hu-HU" err="1"/>
              <a:t>revealing</a:t>
            </a:r>
            <a:r>
              <a:rPr lang="hu-HU"/>
              <a:t> </a:t>
            </a:r>
            <a:r>
              <a:rPr lang="hu-HU" err="1"/>
              <a:t>the</a:t>
            </a:r>
            <a:r>
              <a:rPr lang="hu-HU"/>
              <a:t> </a:t>
            </a:r>
            <a:r>
              <a:rPr lang="hu-HU" err="1"/>
              <a:t>amount</a:t>
            </a:r>
            <a:endParaRPr lang="hu-HU"/>
          </a:p>
          <a:p>
            <a:endParaRPr lang="hu-HU"/>
          </a:p>
        </p:txBody>
      </p:sp>
      <p:sp>
        <p:nvSpPr>
          <p:cNvPr id="4" name="Slide Number Placeholder 3"/>
          <p:cNvSpPr>
            <a:spLocks noGrp="1"/>
          </p:cNvSpPr>
          <p:nvPr>
            <p:ph type="sldNum" sz="quarter" idx="5"/>
          </p:nvPr>
        </p:nvSpPr>
        <p:spPr/>
        <p:txBody>
          <a:bodyPr/>
          <a:lstStyle/>
          <a:p>
            <a:fld id="{985A45F1-7FE6-4F4B-AE1D-BF73A7FF3540}" type="slidenum">
              <a:rPr lang="en-US" smtClean="0"/>
              <a:t>4</a:t>
            </a:fld>
            <a:endParaRPr lang="en-US"/>
          </a:p>
        </p:txBody>
      </p:sp>
    </p:spTree>
    <p:extLst>
      <p:ext uri="{BB962C8B-B14F-4D97-AF65-F5344CB8AC3E}">
        <p14:creationId xmlns:p14="http://schemas.microsoft.com/office/powerpoint/2010/main" val="1048494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err="1"/>
              <a:t>Our</a:t>
            </a:r>
            <a:r>
              <a:rPr lang="hu-HU"/>
              <a:t> </a:t>
            </a:r>
            <a:r>
              <a:rPr lang="hu-HU" err="1"/>
              <a:t>contributions</a:t>
            </a:r>
            <a:r>
              <a:rPr lang="hu-HU"/>
              <a:t> </a:t>
            </a:r>
            <a:r>
              <a:rPr lang="hu-HU" err="1"/>
              <a:t>are</a:t>
            </a:r>
            <a:r>
              <a:rPr lang="hu-HU"/>
              <a:t> </a:t>
            </a:r>
            <a:r>
              <a:rPr lang="hu-HU" err="1"/>
              <a:t>the</a:t>
            </a:r>
            <a:r>
              <a:rPr lang="hu-HU"/>
              <a:t> </a:t>
            </a:r>
            <a:r>
              <a:rPr lang="hu-HU" err="1"/>
              <a:t>following</a:t>
            </a:r>
            <a:endParaRPr lang="hu-HU"/>
          </a:p>
          <a:p>
            <a:pPr marL="171450" indent="-171450">
              <a:buFontTx/>
              <a:buChar char="-"/>
            </a:pPr>
            <a:r>
              <a:rPr lang="hu-HU"/>
              <a:t>A </a:t>
            </a:r>
            <a:r>
              <a:rPr lang="hu-HU" err="1"/>
              <a:t>model</a:t>
            </a:r>
            <a:r>
              <a:rPr lang="hu-HU"/>
              <a:t> </a:t>
            </a:r>
            <a:r>
              <a:rPr lang="hu-HU" err="1"/>
              <a:t>driven</a:t>
            </a:r>
            <a:r>
              <a:rPr lang="hu-HU"/>
              <a:t> </a:t>
            </a:r>
            <a:r>
              <a:rPr lang="hu-HU" err="1"/>
              <a:t>architecture</a:t>
            </a:r>
            <a:r>
              <a:rPr lang="hu-HU"/>
              <a:t> </a:t>
            </a:r>
            <a:r>
              <a:rPr lang="hu-HU" err="1"/>
              <a:t>approach</a:t>
            </a:r>
            <a:r>
              <a:rPr lang="hu-HU"/>
              <a:t> </a:t>
            </a:r>
            <a:r>
              <a:rPr lang="hu-HU" err="1"/>
              <a:t>for</a:t>
            </a:r>
            <a:r>
              <a:rPr lang="hu-HU"/>
              <a:t> designing </a:t>
            </a:r>
            <a:r>
              <a:rPr lang="hu-HU" err="1"/>
              <a:t>Verifiable</a:t>
            </a:r>
            <a:r>
              <a:rPr lang="hu-HU"/>
              <a:t> </a:t>
            </a:r>
            <a:r>
              <a:rPr lang="hu-HU" err="1"/>
              <a:t>Credential</a:t>
            </a:r>
            <a:r>
              <a:rPr lang="hu-HU"/>
              <a:t> </a:t>
            </a:r>
            <a:r>
              <a:rPr lang="hu-HU" err="1"/>
              <a:t>Schemas</a:t>
            </a:r>
            <a:r>
              <a:rPr lang="hu-HU"/>
              <a:t> </a:t>
            </a:r>
            <a:r>
              <a:rPr lang="hu-HU" err="1"/>
              <a:t>from</a:t>
            </a:r>
            <a:r>
              <a:rPr lang="hu-HU"/>
              <a:t> </a:t>
            </a:r>
            <a:r>
              <a:rPr lang="hu-HU" err="1"/>
              <a:t>Information</a:t>
            </a:r>
            <a:r>
              <a:rPr lang="hu-HU"/>
              <a:t> </a:t>
            </a:r>
            <a:r>
              <a:rPr lang="hu-HU" err="1"/>
              <a:t>Graphs</a:t>
            </a:r>
            <a:r>
              <a:rPr lang="hu-HU"/>
              <a:t>; </a:t>
            </a:r>
            <a:r>
              <a:rPr lang="hu-HU" err="1"/>
              <a:t>our</a:t>
            </a:r>
            <a:r>
              <a:rPr lang="hu-HU"/>
              <a:t> </a:t>
            </a:r>
            <a:r>
              <a:rPr lang="hu-HU" err="1"/>
              <a:t>approach</a:t>
            </a:r>
            <a:r>
              <a:rPr lang="hu-HU"/>
              <a:t> </a:t>
            </a:r>
            <a:r>
              <a:rPr lang="hu-HU" err="1"/>
              <a:t>provides</a:t>
            </a:r>
            <a:r>
              <a:rPr lang="hu-HU"/>
              <a:t> </a:t>
            </a:r>
            <a:r>
              <a:rPr lang="hu-HU" err="1"/>
              <a:t>tracability</a:t>
            </a:r>
            <a:r>
              <a:rPr lang="hu-HU"/>
              <a:t> and </a:t>
            </a:r>
            <a:r>
              <a:rPr lang="hu-HU" err="1"/>
              <a:t>enables</a:t>
            </a:r>
            <a:r>
              <a:rPr lang="hu-HU"/>
              <a:t> </a:t>
            </a:r>
            <a:r>
              <a:rPr lang="hu-HU" err="1"/>
              <a:t>interoprability</a:t>
            </a:r>
            <a:r>
              <a:rPr lang="hu-HU"/>
              <a:t> </a:t>
            </a:r>
            <a:r>
              <a:rPr lang="hu-HU" err="1"/>
              <a:t>between</a:t>
            </a:r>
            <a:r>
              <a:rPr lang="hu-HU"/>
              <a:t> </a:t>
            </a:r>
            <a:r>
              <a:rPr lang="hu-HU" err="1"/>
              <a:t>different</a:t>
            </a:r>
            <a:r>
              <a:rPr lang="hu-HU"/>
              <a:t> </a:t>
            </a:r>
            <a:r>
              <a:rPr lang="hu-HU" err="1"/>
              <a:t>Verifiable</a:t>
            </a:r>
            <a:r>
              <a:rPr lang="hu-HU"/>
              <a:t> </a:t>
            </a:r>
            <a:r>
              <a:rPr lang="hu-HU" err="1"/>
              <a:t>Credential</a:t>
            </a:r>
            <a:r>
              <a:rPr lang="hu-HU"/>
              <a:t> Data </a:t>
            </a:r>
            <a:r>
              <a:rPr lang="hu-HU" err="1"/>
              <a:t>models</a:t>
            </a:r>
            <a:r>
              <a:rPr lang="hu-HU"/>
              <a:t>, </a:t>
            </a:r>
            <a:r>
              <a:rPr lang="hu-HU" err="1"/>
              <a:t>such</a:t>
            </a:r>
            <a:r>
              <a:rPr lang="hu-HU"/>
              <a:t> </a:t>
            </a:r>
            <a:r>
              <a:rPr lang="hu-HU" err="1"/>
              <a:t>as</a:t>
            </a:r>
            <a:r>
              <a:rPr lang="hu-HU"/>
              <a:t> JSON-SD and </a:t>
            </a:r>
            <a:r>
              <a:rPr lang="hu-HU" err="1"/>
              <a:t>Hyperledger</a:t>
            </a:r>
            <a:r>
              <a:rPr lang="hu-HU"/>
              <a:t> </a:t>
            </a:r>
            <a:r>
              <a:rPr lang="hu-HU" err="1"/>
              <a:t>Anoncreds</a:t>
            </a:r>
            <a:endParaRPr lang="hu-HU"/>
          </a:p>
          <a:p>
            <a:pPr marL="171450" indent="-171450">
              <a:buFontTx/>
              <a:buChar char="-"/>
            </a:pPr>
            <a:r>
              <a:rPr lang="hu-HU"/>
              <a:t>A </a:t>
            </a:r>
            <a:r>
              <a:rPr lang="hu-HU" err="1"/>
              <a:t>graph</a:t>
            </a:r>
            <a:r>
              <a:rPr lang="hu-HU"/>
              <a:t> </a:t>
            </a:r>
            <a:r>
              <a:rPr lang="hu-HU" err="1"/>
              <a:t>based</a:t>
            </a:r>
            <a:r>
              <a:rPr lang="hu-HU"/>
              <a:t> </a:t>
            </a:r>
            <a:r>
              <a:rPr lang="hu-HU" err="1"/>
              <a:t>meta</a:t>
            </a:r>
            <a:r>
              <a:rPr lang="hu-HU"/>
              <a:t> </a:t>
            </a:r>
            <a:r>
              <a:rPr lang="hu-HU" err="1"/>
              <a:t>model</a:t>
            </a:r>
            <a:r>
              <a:rPr lang="hu-HU"/>
              <a:t> </a:t>
            </a:r>
            <a:r>
              <a:rPr lang="hu-HU" err="1"/>
              <a:t>for</a:t>
            </a:r>
            <a:r>
              <a:rPr lang="hu-HU"/>
              <a:t> </a:t>
            </a:r>
            <a:r>
              <a:rPr lang="hu-HU" err="1"/>
              <a:t>representing</a:t>
            </a:r>
            <a:r>
              <a:rPr lang="hu-HU"/>
              <a:t> </a:t>
            </a:r>
            <a:r>
              <a:rPr lang="hu-HU" err="1"/>
              <a:t>Information</a:t>
            </a:r>
            <a:r>
              <a:rPr lang="hu-HU"/>
              <a:t> </a:t>
            </a:r>
            <a:r>
              <a:rPr lang="hu-HU" err="1"/>
              <a:t>graphs</a:t>
            </a:r>
            <a:r>
              <a:rPr lang="hu-HU"/>
              <a:t>, VC </a:t>
            </a:r>
            <a:r>
              <a:rPr lang="hu-HU" err="1"/>
              <a:t>schemas</a:t>
            </a:r>
            <a:r>
              <a:rPr lang="hu-HU"/>
              <a:t>, and </a:t>
            </a:r>
            <a:r>
              <a:rPr lang="hu-HU" err="1"/>
              <a:t>specific</a:t>
            </a:r>
            <a:r>
              <a:rPr lang="hu-HU"/>
              <a:t> VC </a:t>
            </a:r>
            <a:r>
              <a:rPr lang="hu-HU" err="1"/>
              <a:t>data</a:t>
            </a:r>
            <a:r>
              <a:rPr lang="hu-HU"/>
              <a:t> </a:t>
            </a:r>
            <a:r>
              <a:rPr lang="hu-HU" err="1"/>
              <a:t>models</a:t>
            </a:r>
            <a:endParaRPr lang="hu-HU"/>
          </a:p>
          <a:p>
            <a:pPr marL="171450" indent="-171450">
              <a:buFontTx/>
              <a:buChar char="-"/>
            </a:pPr>
            <a:r>
              <a:rPr lang="hu-HU"/>
              <a:t>And </a:t>
            </a:r>
            <a:r>
              <a:rPr lang="hu-HU" err="1"/>
              <a:t>the</a:t>
            </a:r>
            <a:r>
              <a:rPr lang="hu-HU"/>
              <a:t> </a:t>
            </a:r>
            <a:r>
              <a:rPr lang="hu-HU" err="1"/>
              <a:t>systematic</a:t>
            </a:r>
            <a:r>
              <a:rPr lang="hu-HU"/>
              <a:t> </a:t>
            </a:r>
            <a:r>
              <a:rPr lang="hu-HU" err="1"/>
              <a:t>generation</a:t>
            </a:r>
            <a:r>
              <a:rPr lang="hu-HU"/>
              <a:t> of </a:t>
            </a:r>
            <a:r>
              <a:rPr lang="hu-HU" err="1"/>
              <a:t>diverse</a:t>
            </a:r>
            <a:r>
              <a:rPr lang="hu-HU"/>
              <a:t> </a:t>
            </a:r>
            <a:r>
              <a:rPr lang="hu-HU" err="1"/>
              <a:t>models</a:t>
            </a:r>
            <a:r>
              <a:rPr lang="hu-HU"/>
              <a:t> </a:t>
            </a:r>
            <a:r>
              <a:rPr lang="hu-HU" err="1"/>
              <a:t>using</a:t>
            </a:r>
            <a:r>
              <a:rPr lang="hu-HU"/>
              <a:t> </a:t>
            </a:r>
            <a:r>
              <a:rPr lang="hu-HU" err="1"/>
              <a:t>partial</a:t>
            </a:r>
            <a:r>
              <a:rPr lang="hu-HU"/>
              <a:t> </a:t>
            </a:r>
            <a:r>
              <a:rPr lang="hu-HU" err="1"/>
              <a:t>graph</a:t>
            </a:r>
            <a:r>
              <a:rPr lang="hu-HU"/>
              <a:t> </a:t>
            </a:r>
            <a:r>
              <a:rPr lang="hu-HU" err="1"/>
              <a:t>modeling</a:t>
            </a:r>
            <a:r>
              <a:rPr lang="hu-HU"/>
              <a:t>, </a:t>
            </a:r>
            <a:r>
              <a:rPr lang="hu-HU" err="1"/>
              <a:t>specifically</a:t>
            </a:r>
            <a:r>
              <a:rPr lang="hu-HU"/>
              <a:t> a </a:t>
            </a:r>
            <a:r>
              <a:rPr lang="hu-HU" err="1"/>
              <a:t>tool</a:t>
            </a:r>
            <a:r>
              <a:rPr lang="hu-HU"/>
              <a:t> </a:t>
            </a:r>
            <a:r>
              <a:rPr lang="hu-HU" err="1"/>
              <a:t>named</a:t>
            </a:r>
            <a:r>
              <a:rPr lang="hu-HU"/>
              <a:t> </a:t>
            </a:r>
            <a:r>
              <a:rPr lang="hu-HU" err="1"/>
              <a:t>Refinery</a:t>
            </a:r>
            <a:endParaRPr lang="hu-HU"/>
          </a:p>
        </p:txBody>
      </p:sp>
      <p:sp>
        <p:nvSpPr>
          <p:cNvPr id="4" name="Slide Number Placeholder 3"/>
          <p:cNvSpPr>
            <a:spLocks noGrp="1"/>
          </p:cNvSpPr>
          <p:nvPr>
            <p:ph type="sldNum" sz="quarter" idx="5"/>
          </p:nvPr>
        </p:nvSpPr>
        <p:spPr/>
        <p:txBody>
          <a:bodyPr/>
          <a:lstStyle/>
          <a:p>
            <a:fld id="{985A45F1-7FE6-4F4B-AE1D-BF73A7FF3540}" type="slidenum">
              <a:rPr lang="en-US" smtClean="0"/>
              <a:t>5</a:t>
            </a:fld>
            <a:endParaRPr lang="en-US"/>
          </a:p>
        </p:txBody>
      </p:sp>
    </p:spTree>
    <p:extLst>
      <p:ext uri="{BB962C8B-B14F-4D97-AF65-F5344CB8AC3E}">
        <p14:creationId xmlns:p14="http://schemas.microsoft.com/office/powerpoint/2010/main" val="3372487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a:t>!Read </a:t>
            </a:r>
            <a:r>
              <a:rPr lang="hu-HU" err="1"/>
              <a:t>slide</a:t>
            </a:r>
            <a:endParaRPr lang="hu-HU"/>
          </a:p>
          <a:p>
            <a:endParaRPr lang="hu-HU"/>
          </a:p>
          <a:p>
            <a:r>
              <a:rPr lang="hu-HU"/>
              <a:t>!</a:t>
            </a:r>
            <a:r>
              <a:rPr lang="hu-HU" err="1"/>
              <a:t>Explain</a:t>
            </a:r>
            <a:r>
              <a:rPr lang="hu-HU"/>
              <a:t> </a:t>
            </a:r>
            <a:r>
              <a:rPr lang="hu-HU" err="1"/>
              <a:t>the</a:t>
            </a:r>
            <a:r>
              <a:rPr lang="hu-HU"/>
              <a:t> </a:t>
            </a:r>
            <a:r>
              <a:rPr lang="hu-HU" err="1"/>
              <a:t>example</a:t>
            </a:r>
            <a:endParaRPr lang="hu-HU"/>
          </a:p>
        </p:txBody>
      </p:sp>
      <p:sp>
        <p:nvSpPr>
          <p:cNvPr id="4" name="Slide Number Placeholder 3"/>
          <p:cNvSpPr>
            <a:spLocks noGrp="1"/>
          </p:cNvSpPr>
          <p:nvPr>
            <p:ph type="sldNum" sz="quarter" idx="5"/>
          </p:nvPr>
        </p:nvSpPr>
        <p:spPr/>
        <p:txBody>
          <a:bodyPr/>
          <a:lstStyle/>
          <a:p>
            <a:fld id="{985A45F1-7FE6-4F4B-AE1D-BF73A7FF3540}" type="slidenum">
              <a:rPr lang="en-US" smtClean="0"/>
              <a:t>6</a:t>
            </a:fld>
            <a:endParaRPr lang="en-US"/>
          </a:p>
        </p:txBody>
      </p:sp>
    </p:spTree>
    <p:extLst>
      <p:ext uri="{BB962C8B-B14F-4D97-AF65-F5344CB8AC3E}">
        <p14:creationId xmlns:p14="http://schemas.microsoft.com/office/powerpoint/2010/main" val="3593970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a:t>!</a:t>
            </a:r>
            <a:r>
              <a:rPr lang="hu-HU" err="1"/>
              <a:t>Explain</a:t>
            </a:r>
            <a:r>
              <a:rPr lang="hu-HU"/>
              <a:t> </a:t>
            </a:r>
            <a:r>
              <a:rPr lang="hu-HU" err="1"/>
              <a:t>the</a:t>
            </a:r>
            <a:r>
              <a:rPr lang="hu-HU"/>
              <a:t> </a:t>
            </a:r>
            <a:r>
              <a:rPr lang="hu-HU" err="1"/>
              <a:t>slide</a:t>
            </a:r>
            <a:endParaRPr lang="hu-HU"/>
          </a:p>
          <a:p>
            <a:endParaRPr lang="hu-HU"/>
          </a:p>
          <a:p>
            <a:r>
              <a:rPr lang="hu-HU" err="1"/>
              <a:t>So</a:t>
            </a:r>
            <a:r>
              <a:rPr lang="hu-HU"/>
              <a:t> </a:t>
            </a:r>
            <a:r>
              <a:rPr lang="hu-HU" err="1"/>
              <a:t>lets</a:t>
            </a:r>
            <a:r>
              <a:rPr lang="hu-HU"/>
              <a:t> </a:t>
            </a:r>
            <a:r>
              <a:rPr lang="hu-HU" err="1"/>
              <a:t>say</a:t>
            </a:r>
            <a:r>
              <a:rPr lang="hu-HU"/>
              <a:t> </a:t>
            </a:r>
            <a:r>
              <a:rPr lang="hu-HU" err="1"/>
              <a:t>the</a:t>
            </a:r>
            <a:r>
              <a:rPr lang="hu-HU"/>
              <a:t> </a:t>
            </a:r>
            <a:r>
              <a:rPr lang="hu-HU" err="1"/>
              <a:t>two</a:t>
            </a:r>
            <a:r>
              <a:rPr lang="hu-HU"/>
              <a:t> </a:t>
            </a:r>
            <a:r>
              <a:rPr lang="hu-HU" err="1"/>
              <a:t>claims</a:t>
            </a:r>
            <a:r>
              <a:rPr lang="hu-HU"/>
              <a:t> </a:t>
            </a:r>
            <a:r>
              <a:rPr lang="hu-HU" err="1"/>
              <a:t>are</a:t>
            </a:r>
            <a:r>
              <a:rPr lang="hu-HU"/>
              <a:t> </a:t>
            </a:r>
            <a:r>
              <a:rPr lang="hu-HU" err="1"/>
              <a:t>that</a:t>
            </a:r>
            <a:r>
              <a:rPr lang="hu-HU"/>
              <a:t> tom has </a:t>
            </a:r>
            <a:r>
              <a:rPr lang="hu-HU" err="1"/>
              <a:t>blue</a:t>
            </a:r>
            <a:r>
              <a:rPr lang="hu-HU"/>
              <a:t> </a:t>
            </a:r>
            <a:r>
              <a:rPr lang="hu-HU" err="1"/>
              <a:t>eyes</a:t>
            </a:r>
            <a:r>
              <a:rPr lang="hu-HU"/>
              <a:t> and tom is a man. </a:t>
            </a:r>
            <a:r>
              <a:rPr lang="hu-HU" err="1"/>
              <a:t>One</a:t>
            </a:r>
            <a:r>
              <a:rPr lang="hu-HU"/>
              <a:t> design </a:t>
            </a:r>
            <a:r>
              <a:rPr lang="hu-HU" err="1"/>
              <a:t>would</a:t>
            </a:r>
            <a:r>
              <a:rPr lang="hu-HU"/>
              <a:t> be </a:t>
            </a:r>
            <a:r>
              <a:rPr lang="hu-HU" err="1"/>
              <a:t>to</a:t>
            </a:r>
            <a:r>
              <a:rPr lang="hu-HU"/>
              <a:t> </a:t>
            </a:r>
            <a:r>
              <a:rPr lang="hu-HU" err="1"/>
              <a:t>store</a:t>
            </a:r>
            <a:r>
              <a:rPr lang="hu-HU"/>
              <a:t> </a:t>
            </a:r>
            <a:r>
              <a:rPr lang="hu-HU" err="1"/>
              <a:t>these</a:t>
            </a:r>
            <a:r>
              <a:rPr lang="hu-HU"/>
              <a:t> </a:t>
            </a:r>
            <a:r>
              <a:rPr lang="hu-HU" err="1"/>
              <a:t>facts</a:t>
            </a:r>
            <a:r>
              <a:rPr lang="hu-HU"/>
              <a:t> in </a:t>
            </a:r>
            <a:r>
              <a:rPr lang="hu-HU" err="1"/>
              <a:t>the</a:t>
            </a:r>
            <a:r>
              <a:rPr lang="hu-HU"/>
              <a:t> </a:t>
            </a:r>
            <a:r>
              <a:rPr lang="hu-HU" err="1"/>
              <a:t>same</a:t>
            </a:r>
            <a:r>
              <a:rPr lang="hu-HU"/>
              <a:t> </a:t>
            </a:r>
            <a:r>
              <a:rPr lang="hu-HU" err="1"/>
              <a:t>credetnial</a:t>
            </a:r>
            <a:r>
              <a:rPr lang="hu-HU"/>
              <a:t>. </a:t>
            </a:r>
            <a:r>
              <a:rPr lang="hu-HU" err="1"/>
              <a:t>Another</a:t>
            </a:r>
            <a:r>
              <a:rPr lang="hu-HU"/>
              <a:t> </a:t>
            </a:r>
            <a:r>
              <a:rPr lang="hu-HU" err="1"/>
              <a:t>one</a:t>
            </a:r>
            <a:r>
              <a:rPr lang="hu-HU"/>
              <a:t>, </a:t>
            </a:r>
            <a:r>
              <a:rPr lang="hu-HU" err="1"/>
              <a:t>analogous</a:t>
            </a:r>
            <a:r>
              <a:rPr lang="hu-HU"/>
              <a:t> </a:t>
            </a:r>
            <a:r>
              <a:rPr lang="hu-HU" err="1"/>
              <a:t>to</a:t>
            </a:r>
            <a:r>
              <a:rPr lang="hu-HU"/>
              <a:t> </a:t>
            </a:r>
            <a:r>
              <a:rPr lang="hu-HU" err="1"/>
              <a:t>the</a:t>
            </a:r>
            <a:r>
              <a:rPr lang="hu-HU"/>
              <a:t> </a:t>
            </a:r>
            <a:r>
              <a:rPr lang="hu-HU" err="1"/>
              <a:t>right</a:t>
            </a:r>
            <a:r>
              <a:rPr lang="hu-HU"/>
              <a:t> </a:t>
            </a:r>
            <a:r>
              <a:rPr lang="hu-HU" err="1"/>
              <a:t>side</a:t>
            </a:r>
            <a:r>
              <a:rPr lang="hu-HU"/>
              <a:t> of </a:t>
            </a:r>
            <a:r>
              <a:rPr lang="hu-HU" err="1"/>
              <a:t>the</a:t>
            </a:r>
            <a:r>
              <a:rPr lang="hu-HU"/>
              <a:t> </a:t>
            </a:r>
            <a:r>
              <a:rPr lang="hu-HU" err="1"/>
              <a:t>figure</a:t>
            </a:r>
            <a:r>
              <a:rPr lang="hu-HU"/>
              <a:t>, is </a:t>
            </a:r>
            <a:r>
              <a:rPr lang="hu-HU" err="1"/>
              <a:t>to</a:t>
            </a:r>
            <a:r>
              <a:rPr lang="hu-HU"/>
              <a:t> </a:t>
            </a:r>
            <a:r>
              <a:rPr lang="hu-HU" err="1"/>
              <a:t>store</a:t>
            </a:r>
            <a:r>
              <a:rPr lang="hu-HU"/>
              <a:t> </a:t>
            </a:r>
            <a:r>
              <a:rPr lang="hu-HU" err="1"/>
              <a:t>these</a:t>
            </a:r>
            <a:r>
              <a:rPr lang="hu-HU"/>
              <a:t> </a:t>
            </a:r>
            <a:r>
              <a:rPr lang="hu-HU" err="1"/>
              <a:t>claims</a:t>
            </a:r>
            <a:r>
              <a:rPr lang="hu-HU"/>
              <a:t> in </a:t>
            </a:r>
            <a:r>
              <a:rPr lang="hu-HU" err="1"/>
              <a:t>two</a:t>
            </a:r>
            <a:r>
              <a:rPr lang="hu-HU"/>
              <a:t> </a:t>
            </a:r>
            <a:r>
              <a:rPr lang="hu-HU" err="1"/>
              <a:t>separate</a:t>
            </a:r>
            <a:r>
              <a:rPr lang="hu-HU"/>
              <a:t> </a:t>
            </a:r>
            <a:r>
              <a:rPr lang="hu-HU" err="1"/>
              <a:t>credentials</a:t>
            </a:r>
            <a:r>
              <a:rPr lang="hu-HU"/>
              <a:t>, </a:t>
            </a:r>
            <a:r>
              <a:rPr lang="hu-HU" err="1"/>
              <a:t>where</a:t>
            </a:r>
            <a:r>
              <a:rPr lang="hu-HU"/>
              <a:t> </a:t>
            </a:r>
            <a:r>
              <a:rPr lang="hu-HU" err="1"/>
              <a:t>the</a:t>
            </a:r>
            <a:r>
              <a:rPr lang="hu-HU"/>
              <a:t> </a:t>
            </a:r>
            <a:r>
              <a:rPr lang="hu-HU" err="1"/>
              <a:t>aligned</a:t>
            </a:r>
            <a:r>
              <a:rPr lang="hu-HU"/>
              <a:t> </a:t>
            </a:r>
            <a:r>
              <a:rPr lang="hu-HU" err="1"/>
              <a:t>entity</a:t>
            </a:r>
            <a:r>
              <a:rPr lang="hu-HU"/>
              <a:t> is tom</a:t>
            </a:r>
          </a:p>
        </p:txBody>
      </p:sp>
      <p:sp>
        <p:nvSpPr>
          <p:cNvPr id="4" name="Slide Number Placeholder 3"/>
          <p:cNvSpPr>
            <a:spLocks noGrp="1"/>
          </p:cNvSpPr>
          <p:nvPr>
            <p:ph type="sldNum" sz="quarter" idx="5"/>
          </p:nvPr>
        </p:nvSpPr>
        <p:spPr/>
        <p:txBody>
          <a:bodyPr/>
          <a:lstStyle/>
          <a:p>
            <a:fld id="{985A45F1-7FE6-4F4B-AE1D-BF73A7FF3540}" type="slidenum">
              <a:rPr lang="en-US" smtClean="0"/>
              <a:t>7</a:t>
            </a:fld>
            <a:endParaRPr lang="en-US"/>
          </a:p>
        </p:txBody>
      </p:sp>
    </p:spTree>
    <p:extLst>
      <p:ext uri="{BB962C8B-B14F-4D97-AF65-F5344CB8AC3E}">
        <p14:creationId xmlns:p14="http://schemas.microsoft.com/office/powerpoint/2010/main" val="4106644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a:t>!Read </a:t>
            </a:r>
            <a:r>
              <a:rPr lang="hu-HU" err="1"/>
              <a:t>slide</a:t>
            </a:r>
            <a:endParaRPr lang="hu-HU"/>
          </a:p>
          <a:p>
            <a:endParaRPr lang="hu-HU"/>
          </a:p>
          <a:p>
            <a:r>
              <a:rPr lang="hu-HU"/>
              <a:t>!</a:t>
            </a:r>
            <a:r>
              <a:rPr lang="hu-HU" err="1"/>
              <a:t>Explain</a:t>
            </a:r>
            <a:r>
              <a:rPr lang="hu-HU"/>
              <a:t> </a:t>
            </a:r>
            <a:r>
              <a:rPr lang="hu-HU" err="1"/>
              <a:t>the</a:t>
            </a:r>
            <a:r>
              <a:rPr lang="hu-HU"/>
              <a:t> </a:t>
            </a:r>
            <a:r>
              <a:rPr lang="hu-HU" err="1"/>
              <a:t>individual</a:t>
            </a:r>
            <a:r>
              <a:rPr lang="hu-HU"/>
              <a:t> </a:t>
            </a:r>
            <a:r>
              <a:rPr lang="hu-HU" err="1"/>
              <a:t>arrows</a:t>
            </a:r>
            <a:r>
              <a:rPr lang="hu-HU"/>
              <a:t>, i.e. </a:t>
            </a:r>
            <a:r>
              <a:rPr lang="hu-HU" err="1"/>
              <a:t>the</a:t>
            </a:r>
            <a:r>
              <a:rPr lang="hu-HU"/>
              <a:t> </a:t>
            </a:r>
            <a:r>
              <a:rPr lang="hu-HU" err="1"/>
              <a:t>steps</a:t>
            </a:r>
            <a:r>
              <a:rPr lang="hu-HU"/>
              <a:t> of </a:t>
            </a:r>
            <a:r>
              <a:rPr lang="hu-HU" err="1"/>
              <a:t>the</a:t>
            </a:r>
            <a:r>
              <a:rPr lang="hu-HU"/>
              <a:t> flow</a:t>
            </a:r>
          </a:p>
        </p:txBody>
      </p:sp>
      <p:sp>
        <p:nvSpPr>
          <p:cNvPr id="4" name="Slide Number Placeholder 3"/>
          <p:cNvSpPr>
            <a:spLocks noGrp="1"/>
          </p:cNvSpPr>
          <p:nvPr>
            <p:ph type="sldNum" sz="quarter" idx="5"/>
          </p:nvPr>
        </p:nvSpPr>
        <p:spPr/>
        <p:txBody>
          <a:bodyPr/>
          <a:lstStyle/>
          <a:p>
            <a:fld id="{985A45F1-7FE6-4F4B-AE1D-BF73A7FF3540}" type="slidenum">
              <a:rPr lang="en-US" smtClean="0"/>
              <a:t>8</a:t>
            </a:fld>
            <a:endParaRPr lang="en-US"/>
          </a:p>
        </p:txBody>
      </p:sp>
    </p:spTree>
    <p:extLst>
      <p:ext uri="{BB962C8B-B14F-4D97-AF65-F5344CB8AC3E}">
        <p14:creationId xmlns:p14="http://schemas.microsoft.com/office/powerpoint/2010/main" val="921984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a:p>
        </p:txBody>
      </p:sp>
      <p:sp>
        <p:nvSpPr>
          <p:cNvPr id="4" name="Slide Number Placeholder 3"/>
          <p:cNvSpPr>
            <a:spLocks noGrp="1"/>
          </p:cNvSpPr>
          <p:nvPr>
            <p:ph type="sldNum" sz="quarter" idx="5"/>
          </p:nvPr>
        </p:nvSpPr>
        <p:spPr/>
        <p:txBody>
          <a:bodyPr/>
          <a:lstStyle/>
          <a:p>
            <a:fld id="{985A45F1-7FE6-4F4B-AE1D-BF73A7FF3540}" type="slidenum">
              <a:rPr lang="en-US" smtClean="0"/>
              <a:t>9</a:t>
            </a:fld>
            <a:endParaRPr lang="en-US"/>
          </a:p>
        </p:txBody>
      </p:sp>
    </p:spTree>
    <p:extLst>
      <p:ext uri="{BB962C8B-B14F-4D97-AF65-F5344CB8AC3E}">
        <p14:creationId xmlns:p14="http://schemas.microsoft.com/office/powerpoint/2010/main" val="15848632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1674" y="1149532"/>
            <a:ext cx="10168652" cy="1034687"/>
          </a:xfrm>
        </p:spPr>
        <p:txBody>
          <a:bodyPr anchor="b">
            <a:noAutofit/>
          </a:bodyPr>
          <a:lstStyle>
            <a:lvl1pPr algn="l">
              <a:defRPr sz="5400" i="0">
                <a:solidFill>
                  <a:schemeClr val="bg1"/>
                </a:solidFill>
                <a:latin typeface="+mj-lt"/>
              </a:defRPr>
            </a:lvl1pPr>
          </a:lstStyle>
          <a:p>
            <a:r>
              <a:rPr lang="en-US"/>
              <a:t>Click to edit Master title style</a:t>
            </a:r>
          </a:p>
        </p:txBody>
      </p:sp>
      <p:sp>
        <p:nvSpPr>
          <p:cNvPr id="3" name="Subtitle 2"/>
          <p:cNvSpPr>
            <a:spLocks noGrp="1"/>
          </p:cNvSpPr>
          <p:nvPr>
            <p:ph type="subTitle" idx="1"/>
          </p:nvPr>
        </p:nvSpPr>
        <p:spPr>
          <a:xfrm>
            <a:off x="1007347" y="2401599"/>
            <a:ext cx="7195359" cy="1655762"/>
          </a:xfrm>
        </p:spPr>
        <p:txBody>
          <a:bodyPr>
            <a:normAutofit/>
          </a:bodyPr>
          <a:lstStyle>
            <a:lvl1pPr marL="0" indent="0" algn="l">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0910" y="5625246"/>
            <a:ext cx="2649608" cy="851486"/>
          </a:xfrm>
          <a:prstGeom prst="rect">
            <a:avLst/>
          </a:prstGeom>
        </p:spPr>
      </p:pic>
      <p:pic>
        <p:nvPicPr>
          <p:cNvPr id="5" name="Picture 4"/>
          <p:cNvPicPr>
            <a:picLocks noChangeAspect="1"/>
          </p:cNvPicPr>
          <p:nvPr userDrawn="1"/>
        </p:nvPicPr>
        <p:blipFill rotWithShape="1">
          <a:blip r:embed="rId4" cstate="print">
            <a:extLst>
              <a:ext uri="{28A0092B-C50C-407E-A947-70E740481C1C}">
                <a14:useLocalDpi xmlns:a14="http://schemas.microsoft.com/office/drawing/2010/main" val="0"/>
              </a:ext>
            </a:extLst>
          </a:blip>
          <a:srcRect l="19112" t="32419" r="19947" b="32423"/>
          <a:stretch/>
        </p:blipFill>
        <p:spPr>
          <a:xfrm>
            <a:off x="9833869" y="5613068"/>
            <a:ext cx="1604834" cy="923330"/>
          </a:xfrm>
          <a:prstGeom prst="rect">
            <a:avLst/>
          </a:prstGeom>
        </p:spPr>
      </p:pic>
      <p:sp>
        <p:nvSpPr>
          <p:cNvPr id="7" name="TextBox 6"/>
          <p:cNvSpPr txBox="1"/>
          <p:nvPr userDrawn="1"/>
        </p:nvSpPr>
        <p:spPr>
          <a:xfrm>
            <a:off x="3044523" y="5613068"/>
            <a:ext cx="6102954" cy="923330"/>
          </a:xfrm>
          <a:prstGeom prst="rect">
            <a:avLst/>
          </a:prstGeom>
          <a:noFill/>
        </p:spPr>
        <p:txBody>
          <a:bodyPr wrap="none" rtlCol="0">
            <a:spAutoFit/>
          </a:bodyPr>
          <a:lstStyle/>
          <a:p>
            <a:pPr algn="ctr"/>
            <a:r>
              <a:rPr lang="en-US"/>
              <a:t>Budapest University of Technology and Economics</a:t>
            </a:r>
          </a:p>
          <a:p>
            <a:pPr algn="ctr"/>
            <a:r>
              <a:rPr lang="en-US"/>
              <a:t>Department of Measurement and Information Systems</a:t>
            </a:r>
          </a:p>
          <a:p>
            <a:pPr algn="ctr"/>
            <a:r>
              <a:rPr lang="en-US" err="1"/>
              <a:t>ftsrg</a:t>
            </a:r>
            <a:r>
              <a:rPr lang="en-US"/>
              <a:t> Research Group</a:t>
            </a:r>
          </a:p>
        </p:txBody>
      </p:sp>
      <p:sp>
        <p:nvSpPr>
          <p:cNvPr id="15" name="Footer Placeholder 14"/>
          <p:cNvSpPr>
            <a:spLocks noGrp="1"/>
          </p:cNvSpPr>
          <p:nvPr>
            <p:ph type="ftr" sz="quarter" idx="10"/>
          </p:nvPr>
        </p:nvSpPr>
        <p:spPr>
          <a:xfrm>
            <a:off x="6909619" y="179947"/>
            <a:ext cx="4981650" cy="383463"/>
          </a:xfrm>
          <a:prstGeom prst="rect">
            <a:avLst/>
          </a:prstGeom>
        </p:spPr>
        <p:txBody>
          <a:bodyPr/>
          <a:lstStyle>
            <a:lvl1pPr algn="r">
              <a:defRPr sz="1800"/>
            </a:lvl1pPr>
          </a:lstStyle>
          <a:p>
            <a:endParaRPr lang="en-US"/>
          </a:p>
        </p:txBody>
      </p:sp>
    </p:spTree>
    <p:extLst>
      <p:ext uri="{BB962C8B-B14F-4D97-AF65-F5344CB8AC3E}">
        <p14:creationId xmlns:p14="http://schemas.microsoft.com/office/powerpoint/2010/main" val="338144459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3" name="Slide Number Placeholder 32"/>
          <p:cNvSpPr>
            <a:spLocks noGrp="1"/>
          </p:cNvSpPr>
          <p:nvPr>
            <p:ph type="sldNum" sz="quarter" idx="11"/>
          </p:nvPr>
        </p:nvSpPr>
        <p:spPr/>
        <p:txBody>
          <a:bodyPr/>
          <a:lstStyle>
            <a:lvl1pPr>
              <a:defRPr>
                <a:solidFill>
                  <a:schemeClr val="tx2"/>
                </a:solidFill>
              </a:defRPr>
            </a:lvl1pPr>
          </a:lstStyle>
          <a:p>
            <a:fld id="{9BA28B9B-0C36-4B0C-9E4A-C3A158CBB1F1}" type="slidenum">
              <a:rPr lang="en-US" smtClean="0"/>
              <a:pPr/>
              <a:t>‹#›</a:t>
            </a:fld>
            <a:endParaRPr lang="en-US"/>
          </a:p>
        </p:txBody>
      </p:sp>
      <p:sp>
        <p:nvSpPr>
          <p:cNvPr id="37" name="Content Placeholder 36"/>
          <p:cNvSpPr>
            <a:spLocks noGrp="1"/>
          </p:cNvSpPr>
          <p:nvPr>
            <p:ph sz="quarter" idx="12"/>
          </p:nvPr>
        </p:nvSpPr>
        <p:spPr>
          <a:xfrm>
            <a:off x="574978" y="1201994"/>
            <a:ext cx="11021961" cy="5051321"/>
          </a:xfrm>
        </p:spPr>
        <p:txBody>
          <a:bodyPr/>
          <a:lstStyle>
            <a:lvl1pPr marL="228600" indent="-228600">
              <a:buFont typeface="Arial" panose="020B0604020202020204" pitchFamily="34" charset="0"/>
              <a:buChar char="•"/>
              <a:defRPr lang="en-US" smtClean="0"/>
            </a:lvl1pPr>
            <a:lvl2pPr marL="685800" indent="-228600">
              <a:buFont typeface="Open Sans" panose="020B0606030504020204" pitchFamily="34" charset="0"/>
              <a:buChar char="–"/>
              <a:defRPr lang="en-US" smtClean="0"/>
            </a:lvl2pPr>
            <a:lvl3pPr marL="1143000" indent="-228600">
              <a:buFont typeface="Open Sans" panose="020B0606030504020204" pitchFamily="34" charset="0"/>
              <a:buChar char="–"/>
              <a:defRPr lang="en-US" smtClean="0"/>
            </a:lvl3pPr>
            <a:lvl4pPr marL="1600200" indent="-228600">
              <a:buFont typeface="Open Sans" panose="020B0606030504020204" pitchFamily="34" charset="0"/>
              <a:buChar char="–"/>
              <a:defRPr lang="en-US" smtClean="0"/>
            </a:lvl4pPr>
            <a:lvl5pPr marL="2057400" indent="-228600">
              <a:buFont typeface="Open Sans" panose="020B0606030504020204" pitchFamily="34" charset="0"/>
              <a:buChar char="–"/>
              <a:defRPr lang="en-US"/>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Tree>
    <p:extLst>
      <p:ext uri="{BB962C8B-B14F-4D97-AF65-F5344CB8AC3E}">
        <p14:creationId xmlns:p14="http://schemas.microsoft.com/office/powerpoint/2010/main" val="15725236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4979" y="2083665"/>
            <a:ext cx="5156748" cy="1570703"/>
          </a:xfrm>
        </p:spPr>
        <p:txBody>
          <a:bodyPr anchor="b">
            <a:normAutofit/>
          </a:bodyPr>
          <a:lstStyle>
            <a:lvl1pPr>
              <a:defRPr sz="48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574978" y="3838724"/>
            <a:ext cx="4733002" cy="907026"/>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8" name="Slide Number Placeholder 7"/>
          <p:cNvSpPr>
            <a:spLocks noGrp="1"/>
          </p:cNvSpPr>
          <p:nvPr>
            <p:ph type="sldNum" sz="quarter" idx="11"/>
          </p:nvPr>
        </p:nvSpPr>
        <p:spPr/>
        <p:txBody>
          <a:bodyPr/>
          <a:lstStyle/>
          <a:p>
            <a:fld id="{9BA28B9B-0C36-4B0C-9E4A-C3A158CBB1F1}" type="slidenum">
              <a:rPr lang="en-US" smtClean="0"/>
              <a:pPr/>
              <a:t>‹#›</a:t>
            </a:fld>
            <a:endParaRPr lang="en-US"/>
          </a:p>
        </p:txBody>
      </p:sp>
    </p:spTree>
    <p:extLst>
      <p:ext uri="{BB962C8B-B14F-4D97-AF65-F5344CB8AC3E}">
        <p14:creationId xmlns:p14="http://schemas.microsoft.com/office/powerpoint/2010/main" val="321333054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BA28B9B-0C36-4B0C-9E4A-C3A158CBB1F1}" type="slidenum">
              <a:rPr lang="en-US" smtClean="0"/>
              <a:t>‹#›</a:t>
            </a:fld>
            <a:endParaRPr lang="en-US"/>
          </a:p>
        </p:txBody>
      </p:sp>
    </p:spTree>
    <p:extLst>
      <p:ext uri="{BB962C8B-B14F-4D97-AF65-F5344CB8AC3E}">
        <p14:creationId xmlns:p14="http://schemas.microsoft.com/office/powerpoint/2010/main" val="251348318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9BA28B9B-0C36-4B0C-9E4A-C3A158CBB1F1}" type="slidenum">
              <a:rPr lang="en-US" smtClean="0"/>
              <a:t>‹#›</a:t>
            </a:fld>
            <a:endParaRPr lang="en-US"/>
          </a:p>
        </p:txBody>
      </p:sp>
    </p:spTree>
    <p:extLst>
      <p:ext uri="{BB962C8B-B14F-4D97-AF65-F5344CB8AC3E}">
        <p14:creationId xmlns:p14="http://schemas.microsoft.com/office/powerpoint/2010/main" val="1768710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9BA28B9B-0C36-4B0C-9E4A-C3A158CBB1F1}" type="slidenum">
              <a:rPr lang="en-US" smtClean="0"/>
              <a:t>‹#›</a:t>
            </a:fld>
            <a:endParaRPr lang="en-US"/>
          </a:p>
        </p:txBody>
      </p:sp>
    </p:spTree>
    <p:extLst>
      <p:ext uri="{BB962C8B-B14F-4D97-AF65-F5344CB8AC3E}">
        <p14:creationId xmlns:p14="http://schemas.microsoft.com/office/powerpoint/2010/main" val="1549585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BA28B9B-0C36-4B0C-9E4A-C3A158CBB1F1}" type="slidenum">
              <a:rPr lang="en-US" smtClean="0"/>
              <a:t>‹#›</a:t>
            </a:fld>
            <a:endParaRPr lang="en-US"/>
          </a:p>
        </p:txBody>
      </p:sp>
    </p:spTree>
    <p:extLst>
      <p:ext uri="{BB962C8B-B14F-4D97-AF65-F5344CB8AC3E}">
        <p14:creationId xmlns:p14="http://schemas.microsoft.com/office/powerpoint/2010/main" val="1161218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9BA28B9B-0C36-4B0C-9E4A-C3A158CBB1F1}" type="slidenum">
              <a:rPr lang="en-US" smtClean="0"/>
              <a:t>‹#›</a:t>
            </a:fld>
            <a:endParaRPr lang="en-US"/>
          </a:p>
        </p:txBody>
      </p:sp>
    </p:spTree>
    <p:extLst>
      <p:ext uri="{BB962C8B-B14F-4D97-AF65-F5344CB8AC3E}">
        <p14:creationId xmlns:p14="http://schemas.microsoft.com/office/powerpoint/2010/main" val="3724810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9BA28B9B-0C36-4B0C-9E4A-C3A158CBB1F1}" type="slidenum">
              <a:rPr lang="en-US" smtClean="0"/>
              <a:t>‹#›</a:t>
            </a:fld>
            <a:endParaRPr lang="en-US"/>
          </a:p>
        </p:txBody>
      </p:sp>
    </p:spTree>
    <p:extLst>
      <p:ext uri="{BB962C8B-B14F-4D97-AF65-F5344CB8AC3E}">
        <p14:creationId xmlns:p14="http://schemas.microsoft.com/office/powerpoint/2010/main" val="268209835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Freeform 15"/>
          <p:cNvSpPr/>
          <p:nvPr userDrawn="1"/>
        </p:nvSpPr>
        <p:spPr>
          <a:xfrm flipH="1">
            <a:off x="-1" y="6419821"/>
            <a:ext cx="11264000" cy="438180"/>
          </a:xfrm>
          <a:custGeom>
            <a:avLst/>
            <a:gdLst>
              <a:gd name="connsiteX0" fmla="*/ 11264000 w 11264000"/>
              <a:gd name="connsiteY0" fmla="*/ 0 h 438180"/>
              <a:gd name="connsiteX1" fmla="*/ 0 w 11264000"/>
              <a:gd name="connsiteY1" fmla="*/ 0 h 438180"/>
              <a:gd name="connsiteX2" fmla="*/ 172203 w 11264000"/>
              <a:gd name="connsiteY2" fmla="*/ 438180 h 438180"/>
              <a:gd name="connsiteX3" fmla="*/ 11264000 w 11264000"/>
              <a:gd name="connsiteY3" fmla="*/ 438180 h 438180"/>
              <a:gd name="connsiteX4" fmla="*/ 11264000 w 11264000"/>
              <a:gd name="connsiteY4" fmla="*/ 0 h 438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4000" h="438180">
                <a:moveTo>
                  <a:pt x="11264000" y="0"/>
                </a:moveTo>
                <a:lnTo>
                  <a:pt x="0" y="0"/>
                </a:lnTo>
                <a:lnTo>
                  <a:pt x="172203" y="438180"/>
                </a:lnTo>
                <a:lnTo>
                  <a:pt x="11264000" y="438180"/>
                </a:lnTo>
                <a:lnTo>
                  <a:pt x="1126400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userDrawn="1"/>
        </p:nvSpPr>
        <p:spPr>
          <a:xfrm>
            <a:off x="11208783" y="6419820"/>
            <a:ext cx="983218" cy="438180"/>
          </a:xfrm>
          <a:custGeom>
            <a:avLst/>
            <a:gdLst>
              <a:gd name="connsiteX0" fmla="*/ 172204 w 983218"/>
              <a:gd name="connsiteY0" fmla="*/ 0 h 438180"/>
              <a:gd name="connsiteX1" fmla="*/ 983218 w 983218"/>
              <a:gd name="connsiteY1" fmla="*/ 0 h 438180"/>
              <a:gd name="connsiteX2" fmla="*/ 983218 w 983218"/>
              <a:gd name="connsiteY2" fmla="*/ 438180 h 438180"/>
              <a:gd name="connsiteX3" fmla="*/ 0 w 983218"/>
              <a:gd name="connsiteY3" fmla="*/ 438180 h 438180"/>
              <a:gd name="connsiteX4" fmla="*/ 172204 w 983218"/>
              <a:gd name="connsiteY4" fmla="*/ 0 h 438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218" h="438180">
                <a:moveTo>
                  <a:pt x="172204" y="0"/>
                </a:moveTo>
                <a:lnTo>
                  <a:pt x="983218" y="0"/>
                </a:lnTo>
                <a:lnTo>
                  <a:pt x="983218" y="438180"/>
                </a:lnTo>
                <a:lnTo>
                  <a:pt x="0" y="438180"/>
                </a:lnTo>
                <a:lnTo>
                  <a:pt x="172204" y="0"/>
                </a:lnTo>
                <a:close/>
              </a:path>
            </a:pathLst>
          </a:custGeom>
          <a:gradFill>
            <a:gsLst>
              <a:gs pos="32000">
                <a:srgbClr val="283C88"/>
              </a:gs>
              <a:gs pos="100000">
                <a:srgbClr val="5F2C60"/>
              </a:gs>
            </a:gsLst>
            <a:lin ang="3852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2" name="Title Placeholder 1"/>
          <p:cNvSpPr>
            <a:spLocks noGrp="1"/>
          </p:cNvSpPr>
          <p:nvPr>
            <p:ph type="title"/>
          </p:nvPr>
        </p:nvSpPr>
        <p:spPr>
          <a:xfrm>
            <a:off x="574978" y="313299"/>
            <a:ext cx="11021962" cy="72218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74979" y="1201994"/>
            <a:ext cx="11021962" cy="505132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21" name="Picture 20"/>
          <p:cNvPicPr>
            <a:picLocks noChangeAspect="1"/>
          </p:cNvPicPr>
          <p:nvPr userDrawn="1"/>
        </p:nvPicPr>
        <p:blipFill rotWithShape="1">
          <a:blip r:embed="rId11" cstate="print">
            <a:extLst>
              <a:ext uri="{28A0092B-C50C-407E-A947-70E740481C1C}">
                <a14:useLocalDpi xmlns:a14="http://schemas.microsoft.com/office/drawing/2010/main" val="0"/>
              </a:ext>
            </a:extLst>
          </a:blip>
          <a:srcRect l="18434" t="32447" r="19869" b="31872"/>
          <a:stretch/>
        </p:blipFill>
        <p:spPr>
          <a:xfrm>
            <a:off x="11441362" y="6453743"/>
            <a:ext cx="655748" cy="378198"/>
          </a:xfrm>
          <a:prstGeom prst="rect">
            <a:avLst/>
          </a:prstGeom>
        </p:spPr>
      </p:pic>
      <p:sp>
        <p:nvSpPr>
          <p:cNvPr id="6" name="Slide Number Placeholder 5"/>
          <p:cNvSpPr>
            <a:spLocks noGrp="1"/>
          </p:cNvSpPr>
          <p:nvPr>
            <p:ph type="sldNum" sz="quarter" idx="4"/>
          </p:nvPr>
        </p:nvSpPr>
        <p:spPr>
          <a:xfrm>
            <a:off x="4714359" y="6448478"/>
            <a:ext cx="2743200" cy="383463"/>
          </a:xfrm>
          <a:prstGeom prst="rect">
            <a:avLst/>
          </a:prstGeom>
        </p:spPr>
        <p:txBody>
          <a:bodyPr vert="horz" lIns="91440" tIns="45720" rIns="91440" bIns="45720" rtlCol="0" anchor="ctr"/>
          <a:lstStyle>
            <a:lvl1pPr algn="ctr">
              <a:defRPr sz="1200">
                <a:solidFill>
                  <a:schemeClr val="tx1"/>
                </a:solidFill>
              </a:defRPr>
            </a:lvl1pPr>
          </a:lstStyle>
          <a:p>
            <a:fld id="{9BA28B9B-0C36-4B0C-9E4A-C3A158CBB1F1}" type="slidenum">
              <a:rPr lang="en-US" smtClean="0"/>
              <a:pPr/>
              <a:t>‹#›</a:t>
            </a:fld>
            <a:endParaRPr lang="en-US"/>
          </a:p>
        </p:txBody>
      </p:sp>
      <p:sp>
        <p:nvSpPr>
          <p:cNvPr id="4" name="TextBox 3">
            <a:extLst>
              <a:ext uri="{FF2B5EF4-FFF2-40B4-BE49-F238E27FC236}">
                <a16:creationId xmlns:a16="http://schemas.microsoft.com/office/drawing/2014/main" id="{4CABDFFC-8767-164A-3594-57B729B0DF77}"/>
              </a:ext>
            </a:extLst>
          </p:cNvPr>
          <p:cNvSpPr txBox="1"/>
          <p:nvPr userDrawn="1"/>
        </p:nvSpPr>
        <p:spPr>
          <a:xfrm>
            <a:off x="0" y="6447178"/>
            <a:ext cx="414633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u-HU" sz="1200"/>
              <a:t>(CS) ² - </a:t>
            </a:r>
            <a:r>
              <a:rPr lang="en-US" sz="1200"/>
              <a:t>The 14th Conference of PhD Students in Computer Science</a:t>
            </a:r>
            <a:r>
              <a:rPr lang="hu-HU" sz="1200"/>
              <a:t> | 2024.07.03</a:t>
            </a:r>
            <a:endParaRPr lang="en-US" sz="1200"/>
          </a:p>
          <a:p>
            <a:endParaRPr lang="hu-HU" sz="1100"/>
          </a:p>
        </p:txBody>
      </p:sp>
    </p:spTree>
    <p:extLst>
      <p:ext uri="{BB962C8B-B14F-4D97-AF65-F5344CB8AC3E}">
        <p14:creationId xmlns:p14="http://schemas.microsoft.com/office/powerpoint/2010/main" val="946519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Tx/>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trustoverip.org/toip-model/" TargetMode="Externa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011674" y="1149532"/>
            <a:ext cx="9575438" cy="2774398"/>
          </a:xfrm>
        </p:spPr>
        <p:txBody>
          <a:bodyPr/>
          <a:lstStyle/>
          <a:p>
            <a:r>
              <a:rPr lang="en-US" sz="4400">
                <a:ea typeface="+mj-lt"/>
                <a:cs typeface="+mj-lt"/>
              </a:rPr>
              <a:t>Design Space Exploration of Verifiable Credential Schemas using</a:t>
            </a:r>
            <a:r>
              <a:rPr lang="hu-HU" sz="4400">
                <a:ea typeface="+mj-lt"/>
                <a:cs typeface="+mj-lt"/>
              </a:rPr>
              <a:t> </a:t>
            </a:r>
            <a:br>
              <a:rPr lang="hu-HU" sz="4400">
                <a:ea typeface="+mj-lt"/>
                <a:cs typeface="+mj-lt"/>
              </a:rPr>
            </a:br>
            <a:r>
              <a:rPr lang="en-US" sz="4400">
                <a:ea typeface="+mj-lt"/>
                <a:cs typeface="+mj-lt"/>
              </a:rPr>
              <a:t>Partial Graph Modeling</a:t>
            </a:r>
            <a:endParaRPr lang="hu-HU"/>
          </a:p>
        </p:txBody>
      </p:sp>
      <p:sp>
        <p:nvSpPr>
          <p:cNvPr id="6" name="Subtitle 5"/>
          <p:cNvSpPr>
            <a:spLocks noGrp="1"/>
          </p:cNvSpPr>
          <p:nvPr>
            <p:ph type="subTitle" idx="1"/>
          </p:nvPr>
        </p:nvSpPr>
        <p:spPr>
          <a:xfrm>
            <a:off x="1007347" y="4234649"/>
            <a:ext cx="10471083" cy="1118987"/>
          </a:xfrm>
        </p:spPr>
        <p:txBody>
          <a:bodyPr vert="horz" lIns="91440" tIns="45720" rIns="91440" bIns="45720" rtlCol="0" anchor="t">
            <a:normAutofit/>
          </a:bodyPr>
          <a:lstStyle/>
          <a:p>
            <a:r>
              <a:rPr lang="en-US"/>
              <a:t>Farkas Martin</a:t>
            </a:r>
            <a:r>
              <a:rPr lang="hu-HU"/>
              <a:t>, Bertalan Zoltán Péter, Imre Kocsis</a:t>
            </a:r>
          </a:p>
          <a:p>
            <a:r>
              <a:rPr lang="en-US" sz="2000" i="1">
                <a:ea typeface="Open Sans"/>
                <a:cs typeface="Open Sans"/>
              </a:rPr>
              <a:t>(CS)²-  The 14th Conference of PhD Students in Computer Science</a:t>
            </a:r>
          </a:p>
        </p:txBody>
      </p:sp>
    </p:spTree>
    <p:extLst>
      <p:ext uri="{BB962C8B-B14F-4D97-AF65-F5344CB8AC3E}">
        <p14:creationId xmlns:p14="http://schemas.microsoft.com/office/powerpoint/2010/main" val="2532847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2A57CCB1-850E-7ECE-6555-4277861F99FA}"/>
              </a:ext>
            </a:extLst>
          </p:cNvPr>
          <p:cNvGraphicFramePr>
            <a:graphicFrameLocks noGrp="1"/>
          </p:cNvGraphicFramePr>
          <p:nvPr>
            <p:ph sz="quarter" idx="12"/>
            <p:extLst>
              <p:ext uri="{D42A27DB-BD31-4B8C-83A1-F6EECF244321}">
                <p14:modId xmlns:p14="http://schemas.microsoft.com/office/powerpoint/2010/main" val="1264901364"/>
              </p:ext>
            </p:extLst>
          </p:nvPr>
        </p:nvGraphicFramePr>
        <p:xfrm>
          <a:off x="574978" y="1201994"/>
          <a:ext cx="11021961" cy="50513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a:extLst>
              <a:ext uri="{FF2B5EF4-FFF2-40B4-BE49-F238E27FC236}">
                <a16:creationId xmlns:a16="http://schemas.microsoft.com/office/drawing/2014/main" id="{A06D6A8C-5421-1ED8-2773-3AC090D5AEB2}"/>
              </a:ext>
            </a:extLst>
          </p:cNvPr>
          <p:cNvSpPr>
            <a:spLocks noGrp="1"/>
          </p:cNvSpPr>
          <p:nvPr>
            <p:ph type="title"/>
          </p:nvPr>
        </p:nvSpPr>
        <p:spPr/>
        <p:txBody>
          <a:bodyPr/>
          <a:lstStyle/>
          <a:p>
            <a:r>
              <a:rPr lang="hu-HU" err="1"/>
              <a:t>Partial</a:t>
            </a:r>
            <a:r>
              <a:rPr lang="hu-HU"/>
              <a:t> </a:t>
            </a:r>
            <a:r>
              <a:rPr lang="hu-HU" err="1"/>
              <a:t>Graph</a:t>
            </a:r>
            <a:r>
              <a:rPr lang="hu-HU"/>
              <a:t> </a:t>
            </a:r>
            <a:r>
              <a:rPr lang="hu-HU" err="1"/>
              <a:t>Modeling</a:t>
            </a:r>
            <a:endParaRPr lang="hu-HU"/>
          </a:p>
        </p:txBody>
      </p:sp>
      <p:sp>
        <p:nvSpPr>
          <p:cNvPr id="8" name="Slide Number Placeholder 7">
            <a:extLst>
              <a:ext uri="{FF2B5EF4-FFF2-40B4-BE49-F238E27FC236}">
                <a16:creationId xmlns:a16="http://schemas.microsoft.com/office/drawing/2014/main" id="{3BD8356C-2742-3158-B8CB-2D85CB75421D}"/>
              </a:ext>
            </a:extLst>
          </p:cNvPr>
          <p:cNvSpPr>
            <a:spLocks noGrp="1"/>
          </p:cNvSpPr>
          <p:nvPr>
            <p:ph type="sldNum" sz="quarter" idx="11"/>
          </p:nvPr>
        </p:nvSpPr>
        <p:spPr/>
        <p:txBody>
          <a:bodyPr/>
          <a:lstStyle/>
          <a:p>
            <a:fld id="{9BA28B9B-0C36-4B0C-9E4A-C3A158CBB1F1}" type="slidenum">
              <a:rPr lang="en-US" smtClean="0"/>
              <a:pPr/>
              <a:t>10</a:t>
            </a:fld>
            <a:endParaRPr lang="en-US"/>
          </a:p>
        </p:txBody>
      </p:sp>
    </p:spTree>
    <p:extLst>
      <p:ext uri="{BB962C8B-B14F-4D97-AF65-F5344CB8AC3E}">
        <p14:creationId xmlns:p14="http://schemas.microsoft.com/office/powerpoint/2010/main" val="952632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1275FD3-A7AF-EA81-B455-98144D988422}"/>
              </a:ext>
            </a:extLst>
          </p:cNvPr>
          <p:cNvPicPr>
            <a:picLocks noGrp="1" noChangeAspect="1"/>
          </p:cNvPicPr>
          <p:nvPr>
            <p:ph sz="quarter" idx="12"/>
          </p:nvPr>
        </p:nvPicPr>
        <p:blipFill>
          <a:blip r:embed="rId3"/>
          <a:stretch>
            <a:fillRect/>
          </a:stretch>
        </p:blipFill>
        <p:spPr>
          <a:xfrm>
            <a:off x="125814" y="1471614"/>
            <a:ext cx="11919736" cy="4511674"/>
          </a:xfrm>
        </p:spPr>
      </p:pic>
      <p:sp>
        <p:nvSpPr>
          <p:cNvPr id="4" name="Title 3">
            <a:extLst>
              <a:ext uri="{FF2B5EF4-FFF2-40B4-BE49-F238E27FC236}">
                <a16:creationId xmlns:a16="http://schemas.microsoft.com/office/drawing/2014/main" id="{CC658D41-06EC-19D1-FF45-099A903EC24C}"/>
              </a:ext>
            </a:extLst>
          </p:cNvPr>
          <p:cNvSpPr>
            <a:spLocks noGrp="1"/>
          </p:cNvSpPr>
          <p:nvPr>
            <p:ph type="title"/>
          </p:nvPr>
        </p:nvSpPr>
        <p:spPr/>
        <p:txBody>
          <a:bodyPr/>
          <a:lstStyle/>
          <a:p>
            <a:r>
              <a:rPr lang="hu-HU" err="1"/>
              <a:t>Architecture</a:t>
            </a:r>
            <a:r>
              <a:rPr lang="hu-HU"/>
              <a:t> of </a:t>
            </a:r>
            <a:r>
              <a:rPr lang="hu-HU" err="1"/>
              <a:t>model</a:t>
            </a:r>
            <a:r>
              <a:rPr lang="hu-HU"/>
              <a:t> </a:t>
            </a:r>
            <a:r>
              <a:rPr lang="hu-HU" err="1"/>
              <a:t>generation</a:t>
            </a:r>
            <a:endParaRPr lang="hu-HU"/>
          </a:p>
        </p:txBody>
      </p:sp>
      <p:sp>
        <p:nvSpPr>
          <p:cNvPr id="3" name="Slide Number Placeholder 2">
            <a:extLst>
              <a:ext uri="{FF2B5EF4-FFF2-40B4-BE49-F238E27FC236}">
                <a16:creationId xmlns:a16="http://schemas.microsoft.com/office/drawing/2014/main" id="{A0513906-B9E1-A8D8-D4EA-70666BE20F4A}"/>
              </a:ext>
            </a:extLst>
          </p:cNvPr>
          <p:cNvSpPr>
            <a:spLocks noGrp="1"/>
          </p:cNvSpPr>
          <p:nvPr>
            <p:ph type="sldNum" sz="quarter" idx="11"/>
          </p:nvPr>
        </p:nvSpPr>
        <p:spPr/>
        <p:txBody>
          <a:bodyPr/>
          <a:lstStyle/>
          <a:p>
            <a:fld id="{9BA28B9B-0C36-4B0C-9E4A-C3A158CBB1F1}" type="slidenum">
              <a:rPr lang="en-US" smtClean="0"/>
              <a:pPr/>
              <a:t>11</a:t>
            </a:fld>
            <a:endParaRPr lang="en-US"/>
          </a:p>
        </p:txBody>
      </p:sp>
    </p:spTree>
    <p:extLst>
      <p:ext uri="{BB962C8B-B14F-4D97-AF65-F5344CB8AC3E}">
        <p14:creationId xmlns:p14="http://schemas.microsoft.com/office/powerpoint/2010/main" val="2714198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0A5CBB9-0C06-EDE6-7600-E3FE1E6A57DF}"/>
              </a:ext>
            </a:extLst>
          </p:cNvPr>
          <p:cNvPicPr>
            <a:picLocks noGrp="1" noChangeAspect="1"/>
          </p:cNvPicPr>
          <p:nvPr>
            <p:ph sz="quarter" idx="12"/>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7249" y="1644050"/>
            <a:ext cx="7916864" cy="4195378"/>
          </a:xfrm>
        </p:spPr>
      </p:pic>
      <p:sp>
        <p:nvSpPr>
          <p:cNvPr id="4" name="Title 3">
            <a:extLst>
              <a:ext uri="{FF2B5EF4-FFF2-40B4-BE49-F238E27FC236}">
                <a16:creationId xmlns:a16="http://schemas.microsoft.com/office/drawing/2014/main" id="{8B793F16-8FA9-0212-1D8A-240BFDCA61D7}"/>
              </a:ext>
            </a:extLst>
          </p:cNvPr>
          <p:cNvSpPr>
            <a:spLocks noGrp="1"/>
          </p:cNvSpPr>
          <p:nvPr>
            <p:ph type="title"/>
          </p:nvPr>
        </p:nvSpPr>
        <p:spPr/>
        <p:txBody>
          <a:bodyPr/>
          <a:lstStyle/>
          <a:p>
            <a:r>
              <a:rPr lang="hu-HU"/>
              <a:t>Partial CIM/PIM Metamodel</a:t>
            </a:r>
          </a:p>
        </p:txBody>
      </p:sp>
      <p:sp>
        <p:nvSpPr>
          <p:cNvPr id="7" name="Slide Number Placeholder 6">
            <a:extLst>
              <a:ext uri="{FF2B5EF4-FFF2-40B4-BE49-F238E27FC236}">
                <a16:creationId xmlns:a16="http://schemas.microsoft.com/office/drawing/2014/main" id="{A960EF9E-5042-33F5-C377-A5C4F920E408}"/>
              </a:ext>
            </a:extLst>
          </p:cNvPr>
          <p:cNvSpPr>
            <a:spLocks noGrp="1"/>
          </p:cNvSpPr>
          <p:nvPr>
            <p:ph type="sldNum" sz="quarter" idx="11"/>
          </p:nvPr>
        </p:nvSpPr>
        <p:spPr/>
        <p:txBody>
          <a:bodyPr/>
          <a:lstStyle/>
          <a:p>
            <a:fld id="{9BA28B9B-0C36-4B0C-9E4A-C3A158CBB1F1}" type="slidenum">
              <a:rPr lang="en-US" smtClean="0"/>
              <a:pPr/>
              <a:t>12</a:t>
            </a:fld>
            <a:endParaRPr lang="en-US"/>
          </a:p>
        </p:txBody>
      </p:sp>
    </p:spTree>
    <p:extLst>
      <p:ext uri="{BB962C8B-B14F-4D97-AF65-F5344CB8AC3E}">
        <p14:creationId xmlns:p14="http://schemas.microsoft.com/office/powerpoint/2010/main" val="2566808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60D2881-DB54-E726-EBFA-A0482DCEBD25}"/>
              </a:ext>
            </a:extLst>
          </p:cNvPr>
          <p:cNvSpPr>
            <a:spLocks noGrp="1"/>
          </p:cNvSpPr>
          <p:nvPr>
            <p:ph type="title"/>
          </p:nvPr>
        </p:nvSpPr>
        <p:spPr/>
        <p:txBody>
          <a:bodyPr>
            <a:normAutofit fontScale="90000"/>
          </a:bodyPr>
          <a:lstStyle/>
          <a:p>
            <a:r>
              <a:rPr lang="hu-HU" err="1"/>
              <a:t>Example</a:t>
            </a:r>
            <a:r>
              <a:rPr lang="hu-HU"/>
              <a:t> </a:t>
            </a:r>
            <a:r>
              <a:rPr lang="hu-HU" err="1"/>
              <a:t>generated</a:t>
            </a:r>
            <a:r>
              <a:rPr lang="hu-HU"/>
              <a:t> </a:t>
            </a:r>
            <a:r>
              <a:rPr lang="hu-HU" err="1"/>
              <a:t>model</a:t>
            </a:r>
            <a:r>
              <a:rPr lang="hu-HU"/>
              <a:t> w/ 1 </a:t>
            </a:r>
            <a:r>
              <a:rPr lang="hu-HU" err="1"/>
              <a:t>Credential</a:t>
            </a:r>
            <a:endParaRPr lang="hu-HU"/>
          </a:p>
        </p:txBody>
      </p:sp>
      <p:sp>
        <p:nvSpPr>
          <p:cNvPr id="21" name="Slide Number Placeholder 20">
            <a:extLst>
              <a:ext uri="{FF2B5EF4-FFF2-40B4-BE49-F238E27FC236}">
                <a16:creationId xmlns:a16="http://schemas.microsoft.com/office/drawing/2014/main" id="{D7BEA98A-2A01-CA7C-23F5-E80B26926798}"/>
              </a:ext>
            </a:extLst>
          </p:cNvPr>
          <p:cNvSpPr>
            <a:spLocks noGrp="1"/>
          </p:cNvSpPr>
          <p:nvPr>
            <p:ph type="sldNum" sz="quarter" idx="11"/>
          </p:nvPr>
        </p:nvSpPr>
        <p:spPr/>
        <p:txBody>
          <a:bodyPr/>
          <a:lstStyle/>
          <a:p>
            <a:fld id="{9BA28B9B-0C36-4B0C-9E4A-C3A158CBB1F1}" type="slidenum">
              <a:rPr lang="en-US" smtClean="0"/>
              <a:pPr/>
              <a:t>13</a:t>
            </a:fld>
            <a:endParaRPr lang="en-US"/>
          </a:p>
        </p:txBody>
      </p:sp>
      <p:pic>
        <p:nvPicPr>
          <p:cNvPr id="10" name="Content Placeholder 9">
            <a:extLst>
              <a:ext uri="{FF2B5EF4-FFF2-40B4-BE49-F238E27FC236}">
                <a16:creationId xmlns:a16="http://schemas.microsoft.com/office/drawing/2014/main" id="{852A228C-CA0D-B988-11D1-39449861357F}"/>
              </a:ext>
            </a:extLst>
          </p:cNvPr>
          <p:cNvPicPr>
            <a:picLocks noGrp="1" noChangeAspect="1"/>
          </p:cNvPicPr>
          <p:nvPr>
            <p:ph sz="quarter" idx="12"/>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1540" y="1931277"/>
            <a:ext cx="11648282" cy="3592348"/>
          </a:xfrm>
        </p:spPr>
      </p:pic>
    </p:spTree>
    <p:extLst>
      <p:ext uri="{BB962C8B-B14F-4D97-AF65-F5344CB8AC3E}">
        <p14:creationId xmlns:p14="http://schemas.microsoft.com/office/powerpoint/2010/main" val="166498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60D2881-DB54-E726-EBFA-A0482DCEBD25}"/>
              </a:ext>
            </a:extLst>
          </p:cNvPr>
          <p:cNvSpPr>
            <a:spLocks noGrp="1"/>
          </p:cNvSpPr>
          <p:nvPr>
            <p:ph type="title"/>
          </p:nvPr>
        </p:nvSpPr>
        <p:spPr/>
        <p:txBody>
          <a:bodyPr>
            <a:normAutofit fontScale="90000"/>
          </a:bodyPr>
          <a:lstStyle/>
          <a:p>
            <a:r>
              <a:rPr lang="hu-HU" err="1"/>
              <a:t>Example</a:t>
            </a:r>
            <a:r>
              <a:rPr lang="hu-HU"/>
              <a:t> </a:t>
            </a:r>
            <a:r>
              <a:rPr lang="hu-HU" err="1"/>
              <a:t>generated</a:t>
            </a:r>
            <a:r>
              <a:rPr lang="hu-HU"/>
              <a:t> </a:t>
            </a:r>
            <a:r>
              <a:rPr lang="hu-HU" err="1"/>
              <a:t>model</a:t>
            </a:r>
            <a:r>
              <a:rPr lang="hu-HU"/>
              <a:t> w/ 2 </a:t>
            </a:r>
            <a:r>
              <a:rPr lang="hu-HU" err="1"/>
              <a:t>Credentials</a:t>
            </a:r>
            <a:endParaRPr lang="hu-HU"/>
          </a:p>
        </p:txBody>
      </p:sp>
      <p:pic>
        <p:nvPicPr>
          <p:cNvPr id="20" name="Content Placeholder 19">
            <a:extLst>
              <a:ext uri="{FF2B5EF4-FFF2-40B4-BE49-F238E27FC236}">
                <a16:creationId xmlns:a16="http://schemas.microsoft.com/office/drawing/2014/main" id="{E7F349C3-FE15-878C-EA30-5B515F0264EA}"/>
              </a:ext>
            </a:extLst>
          </p:cNvPr>
          <p:cNvPicPr>
            <a:picLocks noGrp="1" noChangeAspect="1"/>
          </p:cNvPicPr>
          <p:nvPr>
            <p:ph sz="quarter" idx="12"/>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7402" y="2162176"/>
            <a:ext cx="11596560" cy="3130550"/>
          </a:xfrm>
        </p:spPr>
      </p:pic>
      <p:sp>
        <p:nvSpPr>
          <p:cNvPr id="21" name="Slide Number Placeholder 20">
            <a:extLst>
              <a:ext uri="{FF2B5EF4-FFF2-40B4-BE49-F238E27FC236}">
                <a16:creationId xmlns:a16="http://schemas.microsoft.com/office/drawing/2014/main" id="{D7BEA98A-2A01-CA7C-23F5-E80B26926798}"/>
              </a:ext>
            </a:extLst>
          </p:cNvPr>
          <p:cNvSpPr>
            <a:spLocks noGrp="1"/>
          </p:cNvSpPr>
          <p:nvPr>
            <p:ph type="sldNum" sz="quarter" idx="11"/>
          </p:nvPr>
        </p:nvSpPr>
        <p:spPr/>
        <p:txBody>
          <a:bodyPr/>
          <a:lstStyle/>
          <a:p>
            <a:fld id="{9BA28B9B-0C36-4B0C-9E4A-C3A158CBB1F1}" type="slidenum">
              <a:rPr lang="en-US" smtClean="0"/>
              <a:pPr/>
              <a:t>14</a:t>
            </a:fld>
            <a:endParaRPr lang="en-US"/>
          </a:p>
        </p:txBody>
      </p:sp>
    </p:spTree>
    <p:extLst>
      <p:ext uri="{BB962C8B-B14F-4D97-AF65-F5344CB8AC3E}">
        <p14:creationId xmlns:p14="http://schemas.microsoft.com/office/powerpoint/2010/main" val="1341323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BFFA631-C8DA-4C4F-0EE6-51BC27095216}"/>
              </a:ext>
            </a:extLst>
          </p:cNvPr>
          <p:cNvSpPr>
            <a:spLocks noGrp="1"/>
          </p:cNvSpPr>
          <p:nvPr>
            <p:ph sz="quarter" idx="12"/>
          </p:nvPr>
        </p:nvSpPr>
        <p:spPr>
          <a:xfrm>
            <a:off x="574978" y="1201994"/>
            <a:ext cx="11350322" cy="5051321"/>
          </a:xfrm>
        </p:spPr>
        <p:txBody>
          <a:bodyPr>
            <a:normAutofit/>
          </a:bodyPr>
          <a:lstStyle/>
          <a:p>
            <a:r>
              <a:rPr lang="hu-HU"/>
              <a:t>Novel method for systematically designing interrelated</a:t>
            </a:r>
            <a:br>
              <a:rPr lang="hu-HU"/>
            </a:br>
            <a:r>
              <a:rPr lang="hu-HU"/>
              <a:t>VC schemas from information graphs</a:t>
            </a:r>
          </a:p>
          <a:p>
            <a:r>
              <a:rPr lang="hu-HU"/>
              <a:t>MDA </a:t>
            </a:r>
            <a:r>
              <a:rPr lang="hu-HU" err="1"/>
              <a:t>for</a:t>
            </a:r>
            <a:r>
              <a:rPr lang="hu-HU"/>
              <a:t> </a:t>
            </a:r>
            <a:r>
              <a:rPr lang="hu-HU" err="1"/>
              <a:t>traceability</a:t>
            </a:r>
            <a:r>
              <a:rPr lang="hu-HU"/>
              <a:t> and </a:t>
            </a:r>
            <a:r>
              <a:rPr lang="hu-HU" err="1"/>
              <a:t>interoprability</a:t>
            </a:r>
            <a:endParaRPr lang="hu-HU"/>
          </a:p>
          <a:p>
            <a:r>
              <a:rPr lang="hu-HU"/>
              <a:t>Verifiable Credential Meta-model for Refinery</a:t>
            </a:r>
          </a:p>
          <a:p>
            <a:pPr marL="0" indent="0">
              <a:buNone/>
            </a:pPr>
            <a:r>
              <a:rPr lang="hu-HU" sz="3200" err="1">
                <a:latin typeface="+mj-lt"/>
              </a:rPr>
              <a:t>Future</a:t>
            </a:r>
            <a:r>
              <a:rPr lang="hu-HU" sz="3200">
                <a:latin typeface="+mj-lt"/>
              </a:rPr>
              <a:t> </a:t>
            </a:r>
            <a:r>
              <a:rPr lang="hu-HU" sz="3200" err="1">
                <a:latin typeface="+mj-lt"/>
              </a:rPr>
              <a:t>Work</a:t>
            </a:r>
            <a:endParaRPr lang="hu-HU" sz="3200">
              <a:latin typeface="+mj-lt"/>
            </a:endParaRPr>
          </a:p>
          <a:p>
            <a:r>
              <a:rPr kumimoji="0" lang="hu-HU" sz="2800" b="0" i="0" u="none" strike="noStrike" kern="1200" cap="none" spc="0" normalizeH="0" baseline="0" noProof="0">
                <a:ln>
                  <a:noFill/>
                </a:ln>
                <a:solidFill>
                  <a:srgbClr val="000000"/>
                </a:solidFill>
                <a:effectLst/>
                <a:uLnTx/>
                <a:uFillTx/>
                <a:latin typeface="Open Sans"/>
                <a:ea typeface="+mn-ea"/>
                <a:cs typeface="+mn-cs"/>
              </a:rPr>
              <a:t>Working out representative</a:t>
            </a:r>
            <a:r>
              <a:rPr lang="hu-HU">
                <a:solidFill>
                  <a:srgbClr val="000000"/>
                </a:solidFill>
                <a:latin typeface="Open Sans"/>
              </a:rPr>
              <a:t>, real-life requirements and scenarios</a:t>
            </a:r>
          </a:p>
          <a:p>
            <a:r>
              <a:rPr lang="hu-HU">
                <a:solidFill>
                  <a:srgbClr val="000000"/>
                </a:solidFill>
                <a:latin typeface="Open Sans"/>
              </a:rPr>
              <a:t>Integrating more platform specific credential representations</a:t>
            </a:r>
          </a:p>
          <a:p>
            <a:r>
              <a:rPr lang="hu-HU" err="1">
                <a:solidFill>
                  <a:srgbClr val="000000"/>
                </a:solidFill>
                <a:latin typeface="Open Sans"/>
              </a:rPr>
              <a:t>Methodology</a:t>
            </a:r>
            <a:r>
              <a:rPr lang="hu-HU">
                <a:solidFill>
                  <a:srgbClr val="000000"/>
                </a:solidFill>
                <a:latin typeface="Open Sans"/>
              </a:rPr>
              <a:t> and </a:t>
            </a:r>
            <a:r>
              <a:rPr lang="hu-HU" err="1">
                <a:solidFill>
                  <a:srgbClr val="000000"/>
                </a:solidFill>
                <a:latin typeface="Open Sans"/>
              </a:rPr>
              <a:t>tooling</a:t>
            </a:r>
            <a:r>
              <a:rPr lang="hu-HU">
                <a:solidFill>
                  <a:srgbClr val="000000"/>
                </a:solidFill>
                <a:latin typeface="Open Sans"/>
              </a:rPr>
              <a:t> </a:t>
            </a:r>
            <a:r>
              <a:rPr lang="hu-HU" err="1">
                <a:solidFill>
                  <a:srgbClr val="000000"/>
                </a:solidFill>
                <a:latin typeface="Open Sans"/>
              </a:rPr>
              <a:t>for</a:t>
            </a:r>
            <a:r>
              <a:rPr lang="hu-HU">
                <a:solidFill>
                  <a:srgbClr val="000000"/>
                </a:solidFill>
                <a:latin typeface="Open Sans"/>
              </a:rPr>
              <a:t> a </a:t>
            </a:r>
            <a:r>
              <a:rPr lang="hu-HU" i="1" err="1">
                <a:solidFill>
                  <a:srgbClr val="000000"/>
                </a:solidFill>
                <a:latin typeface="Open Sans"/>
              </a:rPr>
              <a:t>complete</a:t>
            </a:r>
            <a:r>
              <a:rPr lang="hu-HU">
                <a:solidFill>
                  <a:srgbClr val="000000"/>
                </a:solidFill>
                <a:latin typeface="Open Sans"/>
              </a:rPr>
              <a:t> design </a:t>
            </a:r>
            <a:r>
              <a:rPr lang="hu-HU" err="1">
                <a:solidFill>
                  <a:srgbClr val="000000"/>
                </a:solidFill>
                <a:latin typeface="Open Sans"/>
              </a:rPr>
              <a:t>workflow</a:t>
            </a:r>
            <a:endParaRPr lang="hu-HU" sz="3200">
              <a:latin typeface="+mj-lt"/>
            </a:endParaRPr>
          </a:p>
        </p:txBody>
      </p:sp>
      <p:sp>
        <p:nvSpPr>
          <p:cNvPr id="5" name="Title 4">
            <a:extLst>
              <a:ext uri="{FF2B5EF4-FFF2-40B4-BE49-F238E27FC236}">
                <a16:creationId xmlns:a16="http://schemas.microsoft.com/office/drawing/2014/main" id="{9EE92266-0234-18F3-17F7-B1A0B9A82E85}"/>
              </a:ext>
            </a:extLst>
          </p:cNvPr>
          <p:cNvSpPr>
            <a:spLocks noGrp="1"/>
          </p:cNvSpPr>
          <p:nvPr>
            <p:ph type="title"/>
          </p:nvPr>
        </p:nvSpPr>
        <p:spPr/>
        <p:txBody>
          <a:bodyPr/>
          <a:lstStyle/>
          <a:p>
            <a:r>
              <a:rPr lang="hu-HU" err="1"/>
              <a:t>Conclusion</a:t>
            </a:r>
            <a:endParaRPr lang="hu-HU"/>
          </a:p>
        </p:txBody>
      </p:sp>
      <p:sp>
        <p:nvSpPr>
          <p:cNvPr id="2" name="Slide Number Placeholder 1">
            <a:extLst>
              <a:ext uri="{FF2B5EF4-FFF2-40B4-BE49-F238E27FC236}">
                <a16:creationId xmlns:a16="http://schemas.microsoft.com/office/drawing/2014/main" id="{C7570AF0-FB1E-FE73-638A-B96FC0AB5FBC}"/>
              </a:ext>
            </a:extLst>
          </p:cNvPr>
          <p:cNvSpPr>
            <a:spLocks noGrp="1"/>
          </p:cNvSpPr>
          <p:nvPr>
            <p:ph type="sldNum" sz="quarter" idx="11"/>
          </p:nvPr>
        </p:nvSpPr>
        <p:spPr/>
        <p:txBody>
          <a:bodyPr/>
          <a:lstStyle/>
          <a:p>
            <a:fld id="{9BA28B9B-0C36-4B0C-9E4A-C3A158CBB1F1}" type="slidenum">
              <a:rPr lang="en-US" smtClean="0"/>
              <a:pPr/>
              <a:t>15</a:t>
            </a:fld>
            <a:endParaRPr lang="en-US"/>
          </a:p>
        </p:txBody>
      </p:sp>
    </p:spTree>
    <p:extLst>
      <p:ext uri="{BB962C8B-B14F-4D97-AF65-F5344CB8AC3E}">
        <p14:creationId xmlns:p14="http://schemas.microsoft.com/office/powerpoint/2010/main" val="251940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76FE152D-2980-9D51-6BB0-03A0538A6C6F}"/>
              </a:ext>
            </a:extLst>
          </p:cNvPr>
          <p:cNvPicPr>
            <a:picLocks noGrp="1" noChangeAspect="1"/>
          </p:cNvPicPr>
          <p:nvPr>
            <p:ph sz="quarter" idx="12"/>
          </p:nvPr>
        </p:nvPicPr>
        <p:blipFill>
          <a:blip r:embed="rId3"/>
          <a:stretch>
            <a:fillRect/>
          </a:stretch>
        </p:blipFill>
        <p:spPr>
          <a:xfrm>
            <a:off x="2584450" y="1417034"/>
            <a:ext cx="7002464" cy="4620834"/>
          </a:xfrm>
        </p:spPr>
      </p:pic>
      <p:sp>
        <p:nvSpPr>
          <p:cNvPr id="2" name="Title 1">
            <a:extLst>
              <a:ext uri="{FF2B5EF4-FFF2-40B4-BE49-F238E27FC236}">
                <a16:creationId xmlns:a16="http://schemas.microsoft.com/office/drawing/2014/main" id="{8A454095-3E48-83DF-821D-F1774E3806AA}"/>
              </a:ext>
            </a:extLst>
          </p:cNvPr>
          <p:cNvSpPr>
            <a:spLocks noGrp="1"/>
          </p:cNvSpPr>
          <p:nvPr>
            <p:ph type="title"/>
          </p:nvPr>
        </p:nvSpPr>
        <p:spPr/>
        <p:txBody>
          <a:bodyPr>
            <a:normAutofit fontScale="90000"/>
          </a:bodyPr>
          <a:lstStyle/>
          <a:p>
            <a:r>
              <a:rPr lang="hu-HU"/>
              <a:t>The Trust Triangle of Verifiable Credentials</a:t>
            </a:r>
          </a:p>
        </p:txBody>
      </p:sp>
      <p:sp>
        <p:nvSpPr>
          <p:cNvPr id="11" name="TextBox 10">
            <a:extLst>
              <a:ext uri="{FF2B5EF4-FFF2-40B4-BE49-F238E27FC236}">
                <a16:creationId xmlns:a16="http://schemas.microsoft.com/office/drawing/2014/main" id="{EC275A3C-1C47-4021-BB31-65DECB613BB3}"/>
              </a:ext>
            </a:extLst>
          </p:cNvPr>
          <p:cNvSpPr txBox="1"/>
          <p:nvPr/>
        </p:nvSpPr>
        <p:spPr>
          <a:xfrm>
            <a:off x="3183407" y="5935395"/>
            <a:ext cx="5804549" cy="307777"/>
          </a:xfrm>
          <a:prstGeom prst="rect">
            <a:avLst/>
          </a:prstGeom>
          <a:noFill/>
        </p:spPr>
        <p:txBody>
          <a:bodyPr wrap="square" rtlCol="0">
            <a:spAutoFit/>
          </a:bodyPr>
          <a:lstStyle/>
          <a:p>
            <a:pPr algn="ctr"/>
            <a:r>
              <a:rPr lang="hu-HU" sz="1400" i="1" err="1">
                <a:hlinkClick r:id="rId4"/>
              </a:rPr>
              <a:t>Trust</a:t>
            </a:r>
            <a:r>
              <a:rPr lang="hu-HU" sz="1400" i="1">
                <a:hlinkClick r:id="rId4"/>
              </a:rPr>
              <a:t> Over IP </a:t>
            </a:r>
            <a:r>
              <a:rPr lang="hu-HU" sz="1400" i="1" err="1">
                <a:hlinkClick r:id="rId4"/>
              </a:rPr>
              <a:t>Foundation</a:t>
            </a:r>
            <a:endParaRPr lang="hu-HU" sz="1400" i="1"/>
          </a:p>
        </p:txBody>
      </p:sp>
      <p:sp>
        <p:nvSpPr>
          <p:cNvPr id="3" name="Slide Number Placeholder 2">
            <a:extLst>
              <a:ext uri="{FF2B5EF4-FFF2-40B4-BE49-F238E27FC236}">
                <a16:creationId xmlns:a16="http://schemas.microsoft.com/office/drawing/2014/main" id="{A1F1ABDC-FD16-864D-64C5-6E44B42300FA}"/>
              </a:ext>
            </a:extLst>
          </p:cNvPr>
          <p:cNvSpPr>
            <a:spLocks noGrp="1"/>
          </p:cNvSpPr>
          <p:nvPr>
            <p:ph type="sldNum" sz="quarter" idx="11"/>
          </p:nvPr>
        </p:nvSpPr>
        <p:spPr/>
        <p:txBody>
          <a:bodyPr/>
          <a:lstStyle/>
          <a:p>
            <a:fld id="{9BA28B9B-0C36-4B0C-9E4A-C3A158CBB1F1}" type="slidenum">
              <a:rPr lang="en-US" smtClean="0"/>
              <a:pPr/>
              <a:t>2</a:t>
            </a:fld>
            <a:endParaRPr lang="en-US"/>
          </a:p>
        </p:txBody>
      </p:sp>
    </p:spTree>
    <p:extLst>
      <p:ext uri="{BB962C8B-B14F-4D97-AF65-F5344CB8AC3E}">
        <p14:creationId xmlns:p14="http://schemas.microsoft.com/office/powerpoint/2010/main" val="3233246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AD2956-EF95-4485-AE87-0A77D85F4354}"/>
              </a:ext>
            </a:extLst>
          </p:cNvPr>
          <p:cNvSpPr>
            <a:spLocks noGrp="1"/>
          </p:cNvSpPr>
          <p:nvPr>
            <p:ph type="title"/>
          </p:nvPr>
        </p:nvSpPr>
        <p:spPr/>
        <p:txBody>
          <a:bodyPr/>
          <a:lstStyle/>
          <a:p>
            <a:r>
              <a:rPr lang="hu-HU"/>
              <a:t>W3C Verifiable Credentials</a:t>
            </a:r>
          </a:p>
        </p:txBody>
      </p:sp>
      <p:graphicFrame>
        <p:nvGraphicFramePr>
          <p:cNvPr id="2" name="Content Placeholder 1">
            <a:extLst>
              <a:ext uri="{FF2B5EF4-FFF2-40B4-BE49-F238E27FC236}">
                <a16:creationId xmlns:a16="http://schemas.microsoft.com/office/drawing/2014/main" id="{A7197788-1C06-CA12-EF45-AB7D9A5E8CE1}"/>
              </a:ext>
            </a:extLst>
          </p:cNvPr>
          <p:cNvGraphicFramePr>
            <a:graphicFrameLocks noGrp="1"/>
          </p:cNvGraphicFramePr>
          <p:nvPr>
            <p:ph sz="half" idx="1"/>
            <p:extLst>
              <p:ext uri="{D42A27DB-BD31-4B8C-83A1-F6EECF244321}">
                <p14:modId xmlns:p14="http://schemas.microsoft.com/office/powerpoint/2010/main" val="789535220"/>
              </p:ext>
            </p:extLst>
          </p:nvPr>
        </p:nvGraphicFramePr>
        <p:xfrm>
          <a:off x="574978" y="1707318"/>
          <a:ext cx="5865236" cy="4445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Rounded Corners 6">
            <a:extLst>
              <a:ext uri="{FF2B5EF4-FFF2-40B4-BE49-F238E27FC236}">
                <a16:creationId xmlns:a16="http://schemas.microsoft.com/office/drawing/2014/main" id="{80B35803-585E-547C-67E8-F54909C0F055}"/>
              </a:ext>
            </a:extLst>
          </p:cNvPr>
          <p:cNvSpPr/>
          <p:nvPr/>
        </p:nvSpPr>
        <p:spPr>
          <a:xfrm>
            <a:off x="6737860" y="1219201"/>
            <a:ext cx="4677898" cy="4865954"/>
          </a:xfrm>
          <a:prstGeom prst="roundRect">
            <a:avLst>
              <a:gd name="adj" fmla="val 10872"/>
            </a:avLst>
          </a:prstGeom>
        </p:spPr>
        <p:style>
          <a:lnRef idx="2">
            <a:schemeClr val="dk1"/>
          </a:lnRef>
          <a:fillRef idx="1">
            <a:schemeClr val="lt1"/>
          </a:fillRef>
          <a:effectRef idx="0">
            <a:schemeClr val="dk1"/>
          </a:effectRef>
          <a:fontRef idx="minor">
            <a:schemeClr val="dk1"/>
          </a:fontRef>
        </p:style>
        <p:txBody>
          <a:bodyPr rtlCol="0" anchor="t"/>
          <a:lstStyle/>
          <a:p>
            <a:pPr algn="ctr"/>
            <a:r>
              <a:rPr lang="hu-HU" sz="2400"/>
              <a:t>Digital Diploma Verifiable Credential</a:t>
            </a:r>
          </a:p>
        </p:txBody>
      </p:sp>
      <p:graphicFrame>
        <p:nvGraphicFramePr>
          <p:cNvPr id="9" name="Diagram 8">
            <a:extLst>
              <a:ext uri="{FF2B5EF4-FFF2-40B4-BE49-F238E27FC236}">
                <a16:creationId xmlns:a16="http://schemas.microsoft.com/office/drawing/2014/main" id="{9F78CE6E-3B11-4DDC-EEE0-19BD8AF8A32D}"/>
              </a:ext>
            </a:extLst>
          </p:cNvPr>
          <p:cNvGraphicFramePr/>
          <p:nvPr>
            <p:extLst>
              <p:ext uri="{D42A27DB-BD31-4B8C-83A1-F6EECF244321}">
                <p14:modId xmlns:p14="http://schemas.microsoft.com/office/powerpoint/2010/main" val="2326165729"/>
              </p:ext>
            </p:extLst>
          </p:nvPr>
        </p:nvGraphicFramePr>
        <p:xfrm>
          <a:off x="7413137" y="2323477"/>
          <a:ext cx="3327344" cy="356452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0" name="TextBox 9">
            <a:extLst>
              <a:ext uri="{FF2B5EF4-FFF2-40B4-BE49-F238E27FC236}">
                <a16:creationId xmlns:a16="http://schemas.microsoft.com/office/drawing/2014/main" id="{BB4E522D-22E9-4F4D-F274-C274D21DBFAA}"/>
              </a:ext>
            </a:extLst>
          </p:cNvPr>
          <p:cNvSpPr txBox="1"/>
          <p:nvPr/>
        </p:nvSpPr>
        <p:spPr>
          <a:xfrm>
            <a:off x="317940" y="3141817"/>
            <a:ext cx="2080157" cy="400110"/>
          </a:xfrm>
          <a:prstGeom prst="rect">
            <a:avLst/>
          </a:prstGeom>
          <a:noFill/>
        </p:spPr>
        <p:txBody>
          <a:bodyPr wrap="square" rtlCol="0">
            <a:spAutoFit/>
          </a:bodyPr>
          <a:lstStyle/>
          <a:p>
            <a:pPr algn="r"/>
            <a:r>
              <a:rPr lang="hu-HU" sz="2000"/>
              <a:t>Issue diploma</a:t>
            </a:r>
          </a:p>
        </p:txBody>
      </p:sp>
      <p:sp>
        <p:nvSpPr>
          <p:cNvPr id="11" name="TextBox 10">
            <a:extLst>
              <a:ext uri="{FF2B5EF4-FFF2-40B4-BE49-F238E27FC236}">
                <a16:creationId xmlns:a16="http://schemas.microsoft.com/office/drawing/2014/main" id="{6101C9C3-B537-4B45-AF1C-B4FBFAD93904}"/>
              </a:ext>
            </a:extLst>
          </p:cNvPr>
          <p:cNvSpPr txBox="1"/>
          <p:nvPr/>
        </p:nvSpPr>
        <p:spPr>
          <a:xfrm>
            <a:off x="4549738" y="3141817"/>
            <a:ext cx="2188122" cy="400110"/>
          </a:xfrm>
          <a:prstGeom prst="rect">
            <a:avLst/>
          </a:prstGeom>
          <a:noFill/>
        </p:spPr>
        <p:txBody>
          <a:bodyPr wrap="square" rtlCol="0">
            <a:spAutoFit/>
          </a:bodyPr>
          <a:lstStyle/>
          <a:p>
            <a:r>
              <a:rPr lang="hu-HU" sz="2000" err="1"/>
              <a:t>Present</a:t>
            </a:r>
            <a:r>
              <a:rPr lang="hu-HU" sz="2000"/>
              <a:t> diploma</a:t>
            </a:r>
          </a:p>
        </p:txBody>
      </p:sp>
      <p:sp>
        <p:nvSpPr>
          <p:cNvPr id="12" name="Slide Number Placeholder 11">
            <a:extLst>
              <a:ext uri="{FF2B5EF4-FFF2-40B4-BE49-F238E27FC236}">
                <a16:creationId xmlns:a16="http://schemas.microsoft.com/office/drawing/2014/main" id="{F5DDE75B-E094-7E22-79A8-356B857A337B}"/>
              </a:ext>
            </a:extLst>
          </p:cNvPr>
          <p:cNvSpPr>
            <a:spLocks noGrp="1"/>
          </p:cNvSpPr>
          <p:nvPr>
            <p:ph type="sldNum" sz="quarter" idx="12"/>
          </p:nvPr>
        </p:nvSpPr>
        <p:spPr/>
        <p:txBody>
          <a:bodyPr/>
          <a:lstStyle/>
          <a:p>
            <a:fld id="{9BA28B9B-0C36-4B0C-9E4A-C3A158CBB1F1}" type="slidenum">
              <a:rPr lang="en-US" smtClean="0"/>
              <a:t>3</a:t>
            </a:fld>
            <a:endParaRPr lang="en-US"/>
          </a:p>
        </p:txBody>
      </p:sp>
      <p:pic>
        <p:nvPicPr>
          <p:cNvPr id="4" name="Graphic 3" descr="Database with solid fill">
            <a:extLst>
              <a:ext uri="{FF2B5EF4-FFF2-40B4-BE49-F238E27FC236}">
                <a16:creationId xmlns:a16="http://schemas.microsoft.com/office/drawing/2014/main" id="{018054B7-F744-2649-53C4-DC408D86FE5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050396" y="5103385"/>
            <a:ext cx="914400" cy="914400"/>
          </a:xfrm>
          <a:prstGeom prst="rect">
            <a:avLst/>
          </a:prstGeom>
        </p:spPr>
      </p:pic>
      <p:sp>
        <p:nvSpPr>
          <p:cNvPr id="6" name="TextBox 5">
            <a:extLst>
              <a:ext uri="{FF2B5EF4-FFF2-40B4-BE49-F238E27FC236}">
                <a16:creationId xmlns:a16="http://schemas.microsoft.com/office/drawing/2014/main" id="{FFFD25A9-E24F-01EB-3DCB-99D869BA136F}"/>
              </a:ext>
            </a:extLst>
          </p:cNvPr>
          <p:cNvSpPr txBox="1"/>
          <p:nvPr/>
        </p:nvSpPr>
        <p:spPr>
          <a:xfrm>
            <a:off x="3184403" y="6017785"/>
            <a:ext cx="646386" cy="369332"/>
          </a:xfrm>
          <a:prstGeom prst="rect">
            <a:avLst/>
          </a:prstGeom>
          <a:noFill/>
        </p:spPr>
        <p:txBody>
          <a:bodyPr wrap="square" rtlCol="0">
            <a:spAutoFit/>
          </a:bodyPr>
          <a:lstStyle/>
          <a:p>
            <a:pPr algn="ctr"/>
            <a:r>
              <a:rPr lang="hu-HU"/>
              <a:t>VDR</a:t>
            </a:r>
          </a:p>
        </p:txBody>
      </p:sp>
      <p:sp>
        <p:nvSpPr>
          <p:cNvPr id="14" name="Arrow: Right 13">
            <a:extLst>
              <a:ext uri="{FF2B5EF4-FFF2-40B4-BE49-F238E27FC236}">
                <a16:creationId xmlns:a16="http://schemas.microsoft.com/office/drawing/2014/main" id="{3A80FD58-D660-9A20-B706-81421CE3833D}"/>
              </a:ext>
            </a:extLst>
          </p:cNvPr>
          <p:cNvSpPr/>
          <p:nvPr/>
        </p:nvSpPr>
        <p:spPr>
          <a:xfrm rot="11846">
            <a:off x="2580288" y="5228728"/>
            <a:ext cx="603134" cy="569777"/>
          </a:xfrm>
          <a:prstGeom prst="rightArrow">
            <a:avLst>
              <a:gd name="adj1" fmla="val 40387"/>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hu-HU"/>
          </a:p>
        </p:txBody>
      </p:sp>
      <p:sp>
        <p:nvSpPr>
          <p:cNvPr id="16" name="Arrow: Right 15">
            <a:extLst>
              <a:ext uri="{FF2B5EF4-FFF2-40B4-BE49-F238E27FC236}">
                <a16:creationId xmlns:a16="http://schemas.microsoft.com/office/drawing/2014/main" id="{A6F0329F-E987-79C1-DE1D-250EB42F0A60}"/>
              </a:ext>
            </a:extLst>
          </p:cNvPr>
          <p:cNvSpPr/>
          <p:nvPr/>
        </p:nvSpPr>
        <p:spPr>
          <a:xfrm rot="11846">
            <a:off x="3831768" y="5228728"/>
            <a:ext cx="603134" cy="569777"/>
          </a:xfrm>
          <a:prstGeom prst="rightArrow">
            <a:avLst>
              <a:gd name="adj1" fmla="val 40387"/>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hu-HU"/>
          </a:p>
        </p:txBody>
      </p:sp>
    </p:spTree>
    <p:extLst>
      <p:ext uri="{BB962C8B-B14F-4D97-AF65-F5344CB8AC3E}">
        <p14:creationId xmlns:p14="http://schemas.microsoft.com/office/powerpoint/2010/main" val="2000715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0280A1-433E-3579-4A76-581EAB1D9B01}"/>
              </a:ext>
            </a:extLst>
          </p:cNvPr>
          <p:cNvSpPr>
            <a:spLocks noGrp="1"/>
          </p:cNvSpPr>
          <p:nvPr>
            <p:ph type="title"/>
          </p:nvPr>
        </p:nvSpPr>
        <p:spPr/>
        <p:txBody>
          <a:bodyPr>
            <a:normAutofit fontScale="90000"/>
          </a:bodyPr>
          <a:lstStyle/>
          <a:p>
            <a:r>
              <a:rPr lang="hu-HU"/>
              <a:t>Design challenges of </a:t>
            </a:r>
            <a:br>
              <a:rPr lang="hu-HU"/>
            </a:br>
            <a:r>
              <a:rPr lang="hu-HU"/>
              <a:t>Verifiable Credential Schemas </a:t>
            </a:r>
          </a:p>
        </p:txBody>
      </p:sp>
      <p:graphicFrame>
        <p:nvGraphicFramePr>
          <p:cNvPr id="15" name="Content Placeholder 14">
            <a:extLst>
              <a:ext uri="{FF2B5EF4-FFF2-40B4-BE49-F238E27FC236}">
                <a16:creationId xmlns:a16="http://schemas.microsoft.com/office/drawing/2014/main" id="{C9AE85E3-D007-7DD4-DBDA-180AEF191624}"/>
              </a:ext>
            </a:extLst>
          </p:cNvPr>
          <p:cNvGraphicFramePr>
            <a:graphicFrameLocks noGrp="1"/>
          </p:cNvGraphicFramePr>
          <p:nvPr>
            <p:ph sz="quarter" idx="12"/>
            <p:extLst>
              <p:ext uri="{D42A27DB-BD31-4B8C-83A1-F6EECF244321}">
                <p14:modId xmlns:p14="http://schemas.microsoft.com/office/powerpoint/2010/main" val="1325039499"/>
              </p:ext>
            </p:extLst>
          </p:nvPr>
        </p:nvGraphicFramePr>
        <p:xfrm>
          <a:off x="574675" y="1201738"/>
          <a:ext cx="11022013" cy="5051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Slide Number Placeholder 15">
            <a:extLst>
              <a:ext uri="{FF2B5EF4-FFF2-40B4-BE49-F238E27FC236}">
                <a16:creationId xmlns:a16="http://schemas.microsoft.com/office/drawing/2014/main" id="{6A1A0DB5-A6BB-8BE2-38DA-120BAAE4CF07}"/>
              </a:ext>
            </a:extLst>
          </p:cNvPr>
          <p:cNvSpPr>
            <a:spLocks noGrp="1"/>
          </p:cNvSpPr>
          <p:nvPr>
            <p:ph type="sldNum" sz="quarter" idx="11"/>
          </p:nvPr>
        </p:nvSpPr>
        <p:spPr/>
        <p:txBody>
          <a:bodyPr/>
          <a:lstStyle/>
          <a:p>
            <a:fld id="{9BA28B9B-0C36-4B0C-9E4A-C3A158CBB1F1}" type="slidenum">
              <a:rPr lang="en-US" smtClean="0"/>
              <a:pPr/>
              <a:t>4</a:t>
            </a:fld>
            <a:endParaRPr lang="en-US"/>
          </a:p>
        </p:txBody>
      </p:sp>
    </p:spTree>
    <p:extLst>
      <p:ext uri="{BB962C8B-B14F-4D97-AF65-F5344CB8AC3E}">
        <p14:creationId xmlns:p14="http://schemas.microsoft.com/office/powerpoint/2010/main" val="2771860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3B41B6-E9F9-B975-5236-5C241EDEFB62}"/>
              </a:ext>
            </a:extLst>
          </p:cNvPr>
          <p:cNvSpPr>
            <a:spLocks noGrp="1"/>
          </p:cNvSpPr>
          <p:nvPr>
            <p:ph sz="quarter" idx="12"/>
          </p:nvPr>
        </p:nvSpPr>
        <p:spPr>
          <a:xfrm>
            <a:off x="574978" y="1201994"/>
            <a:ext cx="11266502" cy="5051321"/>
          </a:xfrm>
        </p:spPr>
        <p:txBody>
          <a:bodyPr/>
          <a:lstStyle/>
          <a:p>
            <a:r>
              <a:rPr lang="hu-HU" err="1"/>
              <a:t>Model</a:t>
            </a:r>
            <a:r>
              <a:rPr lang="hu-HU"/>
              <a:t> </a:t>
            </a:r>
            <a:r>
              <a:rPr lang="hu-HU" err="1"/>
              <a:t>Driven</a:t>
            </a:r>
            <a:r>
              <a:rPr lang="hu-HU"/>
              <a:t> </a:t>
            </a:r>
            <a:r>
              <a:rPr lang="hu-HU" err="1"/>
              <a:t>Architecture</a:t>
            </a:r>
            <a:r>
              <a:rPr lang="hu-HU"/>
              <a:t> </a:t>
            </a:r>
            <a:r>
              <a:rPr lang="hu-HU" err="1"/>
              <a:t>approach</a:t>
            </a:r>
            <a:endParaRPr lang="hu-HU"/>
          </a:p>
          <a:p>
            <a:r>
              <a:rPr lang="hu-HU" err="1"/>
              <a:t>Graph</a:t>
            </a:r>
            <a:r>
              <a:rPr lang="hu-HU"/>
              <a:t> </a:t>
            </a:r>
            <a:r>
              <a:rPr lang="hu-HU" err="1"/>
              <a:t>based</a:t>
            </a:r>
            <a:r>
              <a:rPr lang="hu-HU"/>
              <a:t> </a:t>
            </a:r>
            <a:r>
              <a:rPr lang="hu-HU" err="1"/>
              <a:t>meta-models</a:t>
            </a:r>
            <a:r>
              <a:rPr lang="hu-HU"/>
              <a:t> </a:t>
            </a:r>
            <a:r>
              <a:rPr lang="hu-HU" err="1"/>
              <a:t>for</a:t>
            </a:r>
            <a:r>
              <a:rPr lang="hu-HU"/>
              <a:t> </a:t>
            </a:r>
            <a:r>
              <a:rPr lang="hu-HU" err="1"/>
              <a:t>claims</a:t>
            </a:r>
            <a:r>
              <a:rPr lang="hu-HU"/>
              <a:t> and </a:t>
            </a:r>
            <a:r>
              <a:rPr lang="hu-HU" err="1"/>
              <a:t>VCs</a:t>
            </a:r>
            <a:endParaRPr lang="hu-HU"/>
          </a:p>
          <a:p>
            <a:r>
              <a:rPr lang="hu-HU" err="1"/>
              <a:t>Generation</a:t>
            </a:r>
            <a:r>
              <a:rPr lang="hu-HU"/>
              <a:t> </a:t>
            </a:r>
            <a:r>
              <a:rPr lang="hu-HU" err="1"/>
              <a:t>using</a:t>
            </a:r>
            <a:r>
              <a:rPr lang="hu-HU"/>
              <a:t> </a:t>
            </a:r>
            <a:r>
              <a:rPr lang="hu-HU" err="1"/>
              <a:t>Partial</a:t>
            </a:r>
            <a:r>
              <a:rPr lang="hu-HU"/>
              <a:t> </a:t>
            </a:r>
            <a:r>
              <a:rPr lang="hu-HU" err="1"/>
              <a:t>Graph</a:t>
            </a:r>
            <a:r>
              <a:rPr lang="hu-HU"/>
              <a:t> </a:t>
            </a:r>
            <a:r>
              <a:rPr lang="hu-HU" err="1"/>
              <a:t>modeling</a:t>
            </a:r>
            <a:endParaRPr lang="hu-HU"/>
          </a:p>
        </p:txBody>
      </p:sp>
      <p:sp>
        <p:nvSpPr>
          <p:cNvPr id="4" name="Title 3">
            <a:extLst>
              <a:ext uri="{FF2B5EF4-FFF2-40B4-BE49-F238E27FC236}">
                <a16:creationId xmlns:a16="http://schemas.microsoft.com/office/drawing/2014/main" id="{9567C49B-AD76-7964-F32A-A997BE2B0A9A}"/>
              </a:ext>
            </a:extLst>
          </p:cNvPr>
          <p:cNvSpPr>
            <a:spLocks noGrp="1"/>
          </p:cNvSpPr>
          <p:nvPr>
            <p:ph type="title"/>
          </p:nvPr>
        </p:nvSpPr>
        <p:spPr/>
        <p:txBody>
          <a:bodyPr>
            <a:normAutofit fontScale="90000"/>
          </a:bodyPr>
          <a:lstStyle/>
          <a:p>
            <a:r>
              <a:rPr lang="hu-HU"/>
              <a:t>Towards Systematic design of VC ecosystems</a:t>
            </a:r>
          </a:p>
        </p:txBody>
      </p:sp>
      <p:sp>
        <p:nvSpPr>
          <p:cNvPr id="5" name="Slide Number Placeholder 4">
            <a:extLst>
              <a:ext uri="{FF2B5EF4-FFF2-40B4-BE49-F238E27FC236}">
                <a16:creationId xmlns:a16="http://schemas.microsoft.com/office/drawing/2014/main" id="{777A87EC-E3A5-614E-D59E-2E5C0B84D8A6}"/>
              </a:ext>
            </a:extLst>
          </p:cNvPr>
          <p:cNvSpPr>
            <a:spLocks noGrp="1"/>
          </p:cNvSpPr>
          <p:nvPr>
            <p:ph type="sldNum" sz="quarter" idx="11"/>
          </p:nvPr>
        </p:nvSpPr>
        <p:spPr/>
        <p:txBody>
          <a:bodyPr/>
          <a:lstStyle/>
          <a:p>
            <a:fld id="{9BA28B9B-0C36-4B0C-9E4A-C3A158CBB1F1}" type="slidenum">
              <a:rPr lang="en-US" smtClean="0"/>
              <a:pPr/>
              <a:t>5</a:t>
            </a:fld>
            <a:endParaRPr lang="en-US"/>
          </a:p>
        </p:txBody>
      </p:sp>
    </p:spTree>
    <p:extLst>
      <p:ext uri="{BB962C8B-B14F-4D97-AF65-F5344CB8AC3E}">
        <p14:creationId xmlns:p14="http://schemas.microsoft.com/office/powerpoint/2010/main" val="198536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E680EB-9152-B5DD-FBCF-258264DC0BD2}"/>
              </a:ext>
            </a:extLst>
          </p:cNvPr>
          <p:cNvSpPr>
            <a:spLocks noGrp="1"/>
          </p:cNvSpPr>
          <p:nvPr>
            <p:ph type="title"/>
          </p:nvPr>
        </p:nvSpPr>
        <p:spPr/>
        <p:txBody>
          <a:bodyPr anchor="t">
            <a:normAutofit fontScale="90000"/>
          </a:bodyPr>
          <a:lstStyle/>
          <a:p>
            <a:r>
              <a:rPr lang="hu-HU" err="1"/>
              <a:t>Verifiable</a:t>
            </a:r>
            <a:r>
              <a:rPr lang="hu-HU"/>
              <a:t> </a:t>
            </a:r>
            <a:r>
              <a:rPr lang="hu-HU" err="1"/>
              <a:t>Credentials</a:t>
            </a:r>
            <a:r>
              <a:rPr lang="hu-HU"/>
              <a:t> </a:t>
            </a:r>
            <a:r>
              <a:rPr lang="hu-HU" err="1"/>
              <a:t>as</a:t>
            </a:r>
            <a:br>
              <a:rPr lang="hu-HU"/>
            </a:br>
            <a:r>
              <a:rPr lang="hu-HU" err="1"/>
              <a:t>Knowledge</a:t>
            </a:r>
            <a:r>
              <a:rPr lang="hu-HU"/>
              <a:t> </a:t>
            </a:r>
            <a:r>
              <a:rPr lang="hu-HU" err="1"/>
              <a:t>graphs</a:t>
            </a:r>
            <a:endParaRPr lang="hu-HU"/>
          </a:p>
        </p:txBody>
      </p:sp>
      <p:sp>
        <p:nvSpPr>
          <p:cNvPr id="7" name="Text Placeholder 6">
            <a:extLst>
              <a:ext uri="{FF2B5EF4-FFF2-40B4-BE49-F238E27FC236}">
                <a16:creationId xmlns:a16="http://schemas.microsoft.com/office/drawing/2014/main" id="{77C523E5-40E1-BA4E-5070-AEC6F411983A}"/>
              </a:ext>
            </a:extLst>
          </p:cNvPr>
          <p:cNvSpPr>
            <a:spLocks noGrp="1"/>
          </p:cNvSpPr>
          <p:nvPr>
            <p:ph type="body" sz="half" idx="2"/>
          </p:nvPr>
        </p:nvSpPr>
        <p:spPr>
          <a:xfrm>
            <a:off x="839788" y="2057400"/>
            <a:ext cx="4441660" cy="3811588"/>
          </a:xfrm>
        </p:spPr>
        <p:txBody>
          <a:bodyPr/>
          <a:lstStyle/>
          <a:p>
            <a:pPr marL="285750" indent="-285750">
              <a:buFont typeface="Arial" panose="020B0604020202020204" pitchFamily="34" charset="0"/>
              <a:buChar char="•"/>
            </a:pPr>
            <a:r>
              <a:rPr lang="hu-HU" sz="2400" b="0" err="1">
                <a:effectLst/>
                <a:highlight>
                  <a:srgbClr val="FFFFFF"/>
                </a:highlight>
                <a:latin typeface="Arial" panose="020B0604020202020204" pitchFamily="34" charset="0"/>
              </a:rPr>
              <a:t>Claims</a:t>
            </a:r>
            <a:r>
              <a:rPr lang="hu-HU" sz="2400" b="0">
                <a:effectLst/>
                <a:highlight>
                  <a:srgbClr val="FFFFFF"/>
                </a:highlight>
                <a:latin typeface="Arial" panose="020B0604020202020204" pitchFamily="34" charset="0"/>
              </a:rPr>
              <a:t> </a:t>
            </a:r>
            <a:r>
              <a:rPr lang="hu-HU" sz="2400" b="0" err="1">
                <a:effectLst/>
                <a:highlight>
                  <a:srgbClr val="FFFFFF"/>
                </a:highlight>
                <a:latin typeface="Arial" panose="020B0604020202020204" pitchFamily="34" charset="0"/>
              </a:rPr>
              <a:t>can</a:t>
            </a:r>
            <a:r>
              <a:rPr lang="hu-HU" sz="2400" b="0">
                <a:effectLst/>
                <a:highlight>
                  <a:srgbClr val="FFFFFF"/>
                </a:highlight>
                <a:latin typeface="Arial" panose="020B0604020202020204" pitchFamily="34" charset="0"/>
              </a:rPr>
              <a:t> be </a:t>
            </a:r>
            <a:r>
              <a:rPr lang="hu-HU" sz="2400" b="0" err="1">
                <a:effectLst/>
                <a:highlight>
                  <a:srgbClr val="FFFFFF"/>
                </a:highlight>
                <a:latin typeface="Arial" panose="020B0604020202020204" pitchFamily="34" charset="0"/>
              </a:rPr>
              <a:t>expressed</a:t>
            </a:r>
            <a:r>
              <a:rPr lang="hu-HU" sz="2400" b="0">
                <a:effectLst/>
                <a:highlight>
                  <a:srgbClr val="FFFFFF"/>
                </a:highlight>
                <a:latin typeface="Arial" panose="020B0604020202020204" pitchFamily="34" charset="0"/>
              </a:rPr>
              <a:t> </a:t>
            </a:r>
            <a:r>
              <a:rPr lang="hu-HU" sz="2400" b="0" err="1">
                <a:effectLst/>
                <a:highlight>
                  <a:srgbClr val="FFFFFF"/>
                </a:highlight>
                <a:latin typeface="Arial" panose="020B0604020202020204" pitchFamily="34" charset="0"/>
              </a:rPr>
              <a:t>as</a:t>
            </a:r>
            <a:r>
              <a:rPr lang="hu-HU" sz="2400" b="0" i="1">
                <a:effectLst/>
                <a:highlight>
                  <a:srgbClr val="FFFFFF"/>
                </a:highlight>
                <a:latin typeface="Arial" panose="020B0604020202020204" pitchFamily="34" charset="0"/>
              </a:rPr>
              <a:t> </a:t>
            </a:r>
            <a:r>
              <a:rPr lang="hu-HU" sz="2400" b="1" i="1" err="1">
                <a:effectLst/>
                <a:highlight>
                  <a:srgbClr val="FFFFFF"/>
                </a:highlight>
                <a:latin typeface="Arial" panose="020B0604020202020204" pitchFamily="34" charset="0"/>
              </a:rPr>
              <a:t>subject-property-value</a:t>
            </a:r>
            <a:r>
              <a:rPr lang="hu-HU" sz="2400" b="0" i="0">
                <a:effectLst/>
                <a:highlight>
                  <a:srgbClr val="FFFFFF"/>
                </a:highlight>
                <a:latin typeface="Arial" panose="020B0604020202020204" pitchFamily="34" charset="0"/>
              </a:rPr>
              <a:t> </a:t>
            </a:r>
            <a:r>
              <a:rPr lang="hu-HU" sz="2400" b="0" i="0" err="1">
                <a:effectLst/>
                <a:highlight>
                  <a:srgbClr val="FFFFFF"/>
                </a:highlight>
                <a:latin typeface="Arial" panose="020B0604020202020204" pitchFamily="34" charset="0"/>
              </a:rPr>
              <a:t>relationships</a:t>
            </a:r>
            <a:endParaRPr lang="hu-HU" sz="2400" b="0" i="0">
              <a:effectLst/>
              <a:highlight>
                <a:srgbClr val="FFFFFF"/>
              </a:highlight>
              <a:latin typeface="Arial" panose="020B0604020202020204" pitchFamily="34" charset="0"/>
            </a:endParaRPr>
          </a:p>
          <a:p>
            <a:pPr marL="285750" indent="-285750">
              <a:buFont typeface="Arial" panose="020B0604020202020204" pitchFamily="34" charset="0"/>
              <a:buChar char="•"/>
            </a:pPr>
            <a:r>
              <a:rPr lang="hu-HU" sz="2400" err="1">
                <a:highlight>
                  <a:srgbClr val="FFFFFF"/>
                </a:highlight>
                <a:latin typeface="Arial" panose="020B0604020202020204" pitchFamily="34" charset="0"/>
              </a:rPr>
              <a:t>Verifiable</a:t>
            </a:r>
            <a:r>
              <a:rPr lang="hu-HU" sz="2400">
                <a:highlight>
                  <a:srgbClr val="FFFFFF"/>
                </a:highlight>
                <a:latin typeface="Arial" panose="020B0604020202020204" pitchFamily="34" charset="0"/>
              </a:rPr>
              <a:t> </a:t>
            </a:r>
            <a:r>
              <a:rPr lang="hu-HU" sz="2400" err="1">
                <a:highlight>
                  <a:srgbClr val="FFFFFF"/>
                </a:highlight>
                <a:latin typeface="Arial" panose="020B0604020202020204" pitchFamily="34" charset="0"/>
              </a:rPr>
              <a:t>Credentials</a:t>
            </a:r>
            <a:r>
              <a:rPr lang="hu-HU" sz="2400">
                <a:highlight>
                  <a:srgbClr val="FFFFFF"/>
                </a:highlight>
                <a:latin typeface="Arial" panose="020B0604020202020204" pitchFamily="34" charset="0"/>
              </a:rPr>
              <a:t> </a:t>
            </a:r>
            <a:r>
              <a:rPr lang="hu-HU" sz="2400" err="1">
                <a:highlight>
                  <a:srgbClr val="FFFFFF"/>
                </a:highlight>
                <a:latin typeface="Arial" panose="020B0604020202020204" pitchFamily="34" charset="0"/>
              </a:rPr>
              <a:t>can</a:t>
            </a:r>
            <a:r>
              <a:rPr lang="hu-HU" sz="2400">
                <a:highlight>
                  <a:srgbClr val="FFFFFF"/>
                </a:highlight>
                <a:latin typeface="Arial" panose="020B0604020202020204" pitchFamily="34" charset="0"/>
              </a:rPr>
              <a:t> be </a:t>
            </a:r>
            <a:r>
              <a:rPr lang="hu-HU" sz="2400" err="1">
                <a:highlight>
                  <a:srgbClr val="FFFFFF"/>
                </a:highlight>
                <a:latin typeface="Arial" panose="020B0604020202020204" pitchFamily="34" charset="0"/>
              </a:rPr>
              <a:t>represesented</a:t>
            </a:r>
            <a:r>
              <a:rPr lang="hu-HU" sz="2400">
                <a:highlight>
                  <a:srgbClr val="FFFFFF"/>
                </a:highlight>
                <a:latin typeface="Arial" panose="020B0604020202020204" pitchFamily="34" charset="0"/>
              </a:rPr>
              <a:t> </a:t>
            </a:r>
            <a:r>
              <a:rPr lang="hu-HU" sz="2400" err="1">
                <a:highlight>
                  <a:srgbClr val="FFFFFF"/>
                </a:highlight>
                <a:latin typeface="Arial" panose="020B0604020202020204" pitchFamily="34" charset="0"/>
              </a:rPr>
              <a:t>as</a:t>
            </a:r>
            <a:br>
              <a:rPr lang="hu-HU" sz="2400">
                <a:highlight>
                  <a:srgbClr val="FFFFFF"/>
                </a:highlight>
                <a:latin typeface="Arial" panose="020B0604020202020204" pitchFamily="34" charset="0"/>
              </a:rPr>
            </a:br>
            <a:r>
              <a:rPr lang="hu-HU" sz="2400" err="1">
                <a:highlight>
                  <a:srgbClr val="FFFFFF"/>
                </a:highlight>
                <a:latin typeface="Arial" panose="020B0604020202020204" pitchFamily="34" charset="0"/>
              </a:rPr>
              <a:t>Knowledge</a:t>
            </a:r>
            <a:r>
              <a:rPr lang="hu-HU" sz="2400">
                <a:highlight>
                  <a:srgbClr val="FFFFFF"/>
                </a:highlight>
                <a:latin typeface="Arial" panose="020B0604020202020204" pitchFamily="34" charset="0"/>
              </a:rPr>
              <a:t> </a:t>
            </a:r>
            <a:r>
              <a:rPr lang="hu-HU" sz="2400" err="1">
                <a:highlight>
                  <a:srgbClr val="FFFFFF"/>
                </a:highlight>
                <a:latin typeface="Arial" panose="020B0604020202020204" pitchFamily="34" charset="0"/>
              </a:rPr>
              <a:t>Graphs</a:t>
            </a:r>
            <a:endParaRPr lang="hu-HU" sz="2400"/>
          </a:p>
          <a:p>
            <a:pPr marL="285750" indent="-285750">
              <a:buFont typeface="Arial" panose="020B0604020202020204" pitchFamily="34" charset="0"/>
              <a:buChar char="•"/>
            </a:pPr>
            <a:endParaRPr lang="hu-HU"/>
          </a:p>
        </p:txBody>
      </p:sp>
      <p:pic>
        <p:nvPicPr>
          <p:cNvPr id="13" name="Content Placeholder 12">
            <a:extLst>
              <a:ext uri="{FF2B5EF4-FFF2-40B4-BE49-F238E27FC236}">
                <a16:creationId xmlns:a16="http://schemas.microsoft.com/office/drawing/2014/main" id="{19CD86BE-9E75-B637-25F8-F6EBB186155D}"/>
              </a:ext>
            </a:extLst>
          </p:cNvPr>
          <p:cNvPicPr>
            <a:picLocks noGrp="1" noChangeAspect="1"/>
          </p:cNvPicPr>
          <p:nvPr>
            <p:ph idx="1"/>
          </p:nvPr>
        </p:nvPicPr>
        <p:blipFill>
          <a:blip r:embed="rId3"/>
          <a:stretch>
            <a:fillRect/>
          </a:stretch>
        </p:blipFill>
        <p:spPr>
          <a:xfrm>
            <a:off x="5281448" y="954290"/>
            <a:ext cx="5975680" cy="4939896"/>
          </a:xfrm>
        </p:spPr>
      </p:pic>
      <p:sp>
        <p:nvSpPr>
          <p:cNvPr id="2" name="Slide Number Placeholder 1">
            <a:extLst>
              <a:ext uri="{FF2B5EF4-FFF2-40B4-BE49-F238E27FC236}">
                <a16:creationId xmlns:a16="http://schemas.microsoft.com/office/drawing/2014/main" id="{012D9179-C90E-017A-DBAD-EDD1519495B8}"/>
              </a:ext>
            </a:extLst>
          </p:cNvPr>
          <p:cNvSpPr>
            <a:spLocks noGrp="1"/>
          </p:cNvSpPr>
          <p:nvPr>
            <p:ph type="sldNum" sz="quarter" idx="12"/>
          </p:nvPr>
        </p:nvSpPr>
        <p:spPr/>
        <p:txBody>
          <a:bodyPr/>
          <a:lstStyle/>
          <a:p>
            <a:fld id="{9BA28B9B-0C36-4B0C-9E4A-C3A158CBB1F1}" type="slidenum">
              <a:rPr lang="en-US" smtClean="0"/>
              <a:t>6</a:t>
            </a:fld>
            <a:endParaRPr lang="en-US"/>
          </a:p>
        </p:txBody>
      </p:sp>
    </p:spTree>
    <p:extLst>
      <p:ext uri="{BB962C8B-B14F-4D97-AF65-F5344CB8AC3E}">
        <p14:creationId xmlns:p14="http://schemas.microsoft.com/office/powerpoint/2010/main" val="1861595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5900AF36-5211-0E86-5119-97A12578E616}"/>
              </a:ext>
            </a:extLst>
          </p:cNvPr>
          <p:cNvPicPr>
            <a:picLocks noGrp="1" noChangeAspect="1"/>
          </p:cNvPicPr>
          <p:nvPr>
            <p:ph sz="quarter" idx="12"/>
          </p:nvPr>
        </p:nvPicPr>
        <p:blipFill>
          <a:blip r:embed="rId3"/>
          <a:stretch>
            <a:fillRect/>
          </a:stretch>
        </p:blipFill>
        <p:spPr>
          <a:xfrm>
            <a:off x="594642" y="1201738"/>
            <a:ext cx="10982079" cy="5051425"/>
          </a:xfrm>
        </p:spPr>
      </p:pic>
      <p:sp>
        <p:nvSpPr>
          <p:cNvPr id="5" name="Title 4">
            <a:extLst>
              <a:ext uri="{FF2B5EF4-FFF2-40B4-BE49-F238E27FC236}">
                <a16:creationId xmlns:a16="http://schemas.microsoft.com/office/drawing/2014/main" id="{A5F03417-3C0D-5E59-64C3-A04710173A15}"/>
              </a:ext>
            </a:extLst>
          </p:cNvPr>
          <p:cNvSpPr>
            <a:spLocks noGrp="1"/>
          </p:cNvSpPr>
          <p:nvPr>
            <p:ph type="title"/>
          </p:nvPr>
        </p:nvSpPr>
        <p:spPr/>
        <p:txBody>
          <a:bodyPr>
            <a:noAutofit/>
          </a:bodyPr>
          <a:lstStyle/>
          <a:p>
            <a:r>
              <a:rPr lang="hu-HU" sz="3200"/>
              <a:t>Decomposing a Knowledge Graph to a set of VCs</a:t>
            </a:r>
          </a:p>
        </p:txBody>
      </p:sp>
      <p:sp>
        <p:nvSpPr>
          <p:cNvPr id="2" name="Slide Number Placeholder 1">
            <a:extLst>
              <a:ext uri="{FF2B5EF4-FFF2-40B4-BE49-F238E27FC236}">
                <a16:creationId xmlns:a16="http://schemas.microsoft.com/office/drawing/2014/main" id="{26660F21-9800-CE1C-6BA5-5B4AA4E8B9D4}"/>
              </a:ext>
            </a:extLst>
          </p:cNvPr>
          <p:cNvSpPr>
            <a:spLocks noGrp="1"/>
          </p:cNvSpPr>
          <p:nvPr>
            <p:ph type="sldNum" sz="quarter" idx="11"/>
          </p:nvPr>
        </p:nvSpPr>
        <p:spPr/>
        <p:txBody>
          <a:bodyPr/>
          <a:lstStyle/>
          <a:p>
            <a:fld id="{9BA28B9B-0C36-4B0C-9E4A-C3A158CBB1F1}" type="slidenum">
              <a:rPr lang="en-US" smtClean="0"/>
              <a:pPr/>
              <a:t>7</a:t>
            </a:fld>
            <a:endParaRPr lang="en-US"/>
          </a:p>
        </p:txBody>
      </p:sp>
    </p:spTree>
    <p:extLst>
      <p:ext uri="{BB962C8B-B14F-4D97-AF65-F5344CB8AC3E}">
        <p14:creationId xmlns:p14="http://schemas.microsoft.com/office/powerpoint/2010/main" val="744511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4E7F6E7B-D72D-E1FC-C643-C0A71714C497}"/>
              </a:ext>
            </a:extLst>
          </p:cNvPr>
          <p:cNvPicPr>
            <a:picLocks noGrp="1" noChangeAspect="1"/>
          </p:cNvPicPr>
          <p:nvPr>
            <p:ph idx="1"/>
          </p:nvPr>
        </p:nvPicPr>
        <p:blipFill>
          <a:blip r:embed="rId3"/>
          <a:stretch>
            <a:fillRect/>
          </a:stretch>
        </p:blipFill>
        <p:spPr>
          <a:xfrm>
            <a:off x="4558502" y="1135118"/>
            <a:ext cx="7421572" cy="4578240"/>
          </a:xfrm>
        </p:spPr>
      </p:pic>
      <p:sp>
        <p:nvSpPr>
          <p:cNvPr id="13" name="Text Placeholder 12">
            <a:extLst>
              <a:ext uri="{FF2B5EF4-FFF2-40B4-BE49-F238E27FC236}">
                <a16:creationId xmlns:a16="http://schemas.microsoft.com/office/drawing/2014/main" id="{D16CC1C3-768C-B764-ED77-9630B51478BD}"/>
              </a:ext>
            </a:extLst>
          </p:cNvPr>
          <p:cNvSpPr>
            <a:spLocks noGrp="1"/>
          </p:cNvSpPr>
          <p:nvPr>
            <p:ph type="body" sz="half" idx="2"/>
          </p:nvPr>
        </p:nvSpPr>
        <p:spPr>
          <a:xfrm>
            <a:off x="839788" y="1513490"/>
            <a:ext cx="4008109" cy="4355498"/>
          </a:xfrm>
        </p:spPr>
        <p:txBody>
          <a:bodyPr>
            <a:normAutofit/>
          </a:bodyPr>
          <a:lstStyle/>
          <a:p>
            <a:pPr marL="285750" indent="-285750">
              <a:buFont typeface="Arial" panose="020B0604020202020204" pitchFamily="34" charset="0"/>
              <a:buChar char="•"/>
            </a:pPr>
            <a:r>
              <a:rPr lang="hu-HU" sz="2400" err="1"/>
              <a:t>Traceability</a:t>
            </a:r>
            <a:r>
              <a:rPr lang="hu-HU" sz="2400"/>
              <a:t> </a:t>
            </a:r>
            <a:r>
              <a:rPr lang="hu-HU" sz="2400" err="1"/>
              <a:t>between</a:t>
            </a:r>
            <a:r>
              <a:rPr lang="hu-HU" sz="2400"/>
              <a:t> </a:t>
            </a:r>
            <a:r>
              <a:rPr lang="hu-HU" sz="2400" err="1"/>
              <a:t>IGs</a:t>
            </a:r>
            <a:r>
              <a:rPr lang="hu-HU" sz="2400"/>
              <a:t> and VC </a:t>
            </a:r>
            <a:r>
              <a:rPr lang="hu-HU" sz="2400" err="1"/>
              <a:t>Schemas</a:t>
            </a:r>
            <a:endParaRPr lang="hu-HU" sz="2400"/>
          </a:p>
          <a:p>
            <a:pPr marL="285750" indent="-285750">
              <a:buFont typeface="Arial" panose="020B0604020202020204" pitchFamily="34" charset="0"/>
              <a:buChar char="•"/>
            </a:pPr>
            <a:r>
              <a:rPr lang="hu-HU" sz="2400" err="1"/>
              <a:t>Interoperability</a:t>
            </a:r>
            <a:r>
              <a:rPr lang="hu-HU" sz="2400"/>
              <a:t> </a:t>
            </a:r>
            <a:r>
              <a:rPr lang="hu-HU" sz="2400" err="1"/>
              <a:t>between</a:t>
            </a:r>
            <a:r>
              <a:rPr lang="hu-HU" sz="2400"/>
              <a:t> platform </a:t>
            </a:r>
            <a:r>
              <a:rPr lang="hu-HU" sz="2400" err="1"/>
              <a:t>specific</a:t>
            </a:r>
            <a:r>
              <a:rPr lang="hu-HU" sz="2400"/>
              <a:t> </a:t>
            </a:r>
            <a:r>
              <a:rPr lang="hu-HU" sz="2400" err="1"/>
              <a:t>schema</a:t>
            </a:r>
            <a:r>
              <a:rPr lang="hu-HU" sz="2400"/>
              <a:t> </a:t>
            </a:r>
            <a:r>
              <a:rPr lang="hu-HU" sz="2400" err="1"/>
              <a:t>models</a:t>
            </a:r>
            <a:br>
              <a:rPr lang="hu-HU" sz="2400"/>
            </a:br>
            <a:r>
              <a:rPr lang="hu-HU" sz="2400" i="1" err="1"/>
              <a:t>e.g</a:t>
            </a:r>
            <a:r>
              <a:rPr lang="hu-HU" sz="2400" i="1"/>
              <a:t>. SD-JWT, JSON-LD, </a:t>
            </a:r>
            <a:r>
              <a:rPr lang="hu-HU" sz="2400" i="1" err="1"/>
              <a:t>Hyperledger</a:t>
            </a:r>
            <a:r>
              <a:rPr lang="hu-HU" sz="2400" i="1"/>
              <a:t> </a:t>
            </a:r>
            <a:r>
              <a:rPr lang="hu-HU" sz="2400" i="1" err="1"/>
              <a:t>Anoncreds</a:t>
            </a:r>
            <a:endParaRPr lang="hu-HU" sz="2400" i="1"/>
          </a:p>
        </p:txBody>
      </p:sp>
      <p:sp>
        <p:nvSpPr>
          <p:cNvPr id="2" name="Slide Number Placeholder 1">
            <a:extLst>
              <a:ext uri="{FF2B5EF4-FFF2-40B4-BE49-F238E27FC236}">
                <a16:creationId xmlns:a16="http://schemas.microsoft.com/office/drawing/2014/main" id="{1424E658-1AD1-621B-547D-789720280D35}"/>
              </a:ext>
            </a:extLst>
          </p:cNvPr>
          <p:cNvSpPr>
            <a:spLocks noGrp="1"/>
          </p:cNvSpPr>
          <p:nvPr>
            <p:ph type="sldNum" sz="quarter" idx="12"/>
          </p:nvPr>
        </p:nvSpPr>
        <p:spPr/>
        <p:txBody>
          <a:bodyPr/>
          <a:lstStyle/>
          <a:p>
            <a:fld id="{9BA28B9B-0C36-4B0C-9E4A-C3A158CBB1F1}" type="slidenum">
              <a:rPr lang="en-US" smtClean="0"/>
              <a:t>8</a:t>
            </a:fld>
            <a:endParaRPr lang="en-US"/>
          </a:p>
        </p:txBody>
      </p:sp>
      <p:sp>
        <p:nvSpPr>
          <p:cNvPr id="5" name="Title 4">
            <a:extLst>
              <a:ext uri="{FF2B5EF4-FFF2-40B4-BE49-F238E27FC236}">
                <a16:creationId xmlns:a16="http://schemas.microsoft.com/office/drawing/2014/main" id="{0F64647A-CA0C-A5CB-616B-E5BDBCBE5CB8}"/>
              </a:ext>
            </a:extLst>
          </p:cNvPr>
          <p:cNvSpPr>
            <a:spLocks noGrp="1"/>
          </p:cNvSpPr>
          <p:nvPr>
            <p:ph type="title"/>
          </p:nvPr>
        </p:nvSpPr>
        <p:spPr>
          <a:xfrm>
            <a:off x="839787" y="457200"/>
            <a:ext cx="4985571" cy="1600200"/>
          </a:xfrm>
        </p:spPr>
        <p:txBody>
          <a:bodyPr anchor="t"/>
          <a:lstStyle/>
          <a:p>
            <a:r>
              <a:rPr lang="hu-HU" err="1"/>
              <a:t>Model-driven</a:t>
            </a:r>
            <a:r>
              <a:rPr lang="hu-HU"/>
              <a:t> </a:t>
            </a:r>
            <a:r>
              <a:rPr lang="hu-HU" err="1"/>
              <a:t>Architecture</a:t>
            </a:r>
            <a:r>
              <a:rPr lang="hu-HU"/>
              <a:t> </a:t>
            </a:r>
            <a:r>
              <a:rPr lang="hu-HU" err="1"/>
              <a:t>approach</a:t>
            </a:r>
            <a:endParaRPr lang="hu-HU"/>
          </a:p>
        </p:txBody>
      </p:sp>
    </p:spTree>
    <p:extLst>
      <p:ext uri="{BB962C8B-B14F-4D97-AF65-F5344CB8AC3E}">
        <p14:creationId xmlns:p14="http://schemas.microsoft.com/office/powerpoint/2010/main" val="1311394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CA923004-D0CB-9660-4FFE-6C28F30B7157}"/>
              </a:ext>
            </a:extLst>
          </p:cNvPr>
          <p:cNvGraphicFramePr>
            <a:graphicFrameLocks noGrp="1"/>
          </p:cNvGraphicFramePr>
          <p:nvPr>
            <p:ph sz="quarter" idx="12"/>
            <p:extLst>
              <p:ext uri="{D42A27DB-BD31-4B8C-83A1-F6EECF244321}">
                <p14:modId xmlns:p14="http://schemas.microsoft.com/office/powerpoint/2010/main" val="3331072126"/>
              </p:ext>
            </p:extLst>
          </p:nvPr>
        </p:nvGraphicFramePr>
        <p:xfrm>
          <a:off x="574978" y="1201994"/>
          <a:ext cx="11288574" cy="50513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a:extLst>
              <a:ext uri="{FF2B5EF4-FFF2-40B4-BE49-F238E27FC236}">
                <a16:creationId xmlns:a16="http://schemas.microsoft.com/office/drawing/2014/main" id="{21CE3BD1-F9F5-B0FD-905F-8EE7D5893660}"/>
              </a:ext>
            </a:extLst>
          </p:cNvPr>
          <p:cNvSpPr>
            <a:spLocks noGrp="1"/>
          </p:cNvSpPr>
          <p:nvPr>
            <p:ph type="title"/>
          </p:nvPr>
        </p:nvSpPr>
        <p:spPr/>
        <p:txBody>
          <a:bodyPr/>
          <a:lstStyle/>
          <a:p>
            <a:r>
              <a:rPr lang="hu-HU"/>
              <a:t>Benefits of MDA for DSE</a:t>
            </a:r>
          </a:p>
        </p:txBody>
      </p:sp>
      <p:sp>
        <p:nvSpPr>
          <p:cNvPr id="3" name="Slide Number Placeholder 2">
            <a:extLst>
              <a:ext uri="{FF2B5EF4-FFF2-40B4-BE49-F238E27FC236}">
                <a16:creationId xmlns:a16="http://schemas.microsoft.com/office/drawing/2014/main" id="{506916EB-788D-C7BA-351A-5CF09F9280E1}"/>
              </a:ext>
            </a:extLst>
          </p:cNvPr>
          <p:cNvSpPr>
            <a:spLocks noGrp="1"/>
          </p:cNvSpPr>
          <p:nvPr>
            <p:ph type="sldNum" sz="quarter" idx="11"/>
          </p:nvPr>
        </p:nvSpPr>
        <p:spPr/>
        <p:txBody>
          <a:bodyPr/>
          <a:lstStyle/>
          <a:p>
            <a:fld id="{9BA28B9B-0C36-4B0C-9E4A-C3A158CBB1F1}" type="slidenum">
              <a:rPr lang="en-US" smtClean="0"/>
              <a:pPr/>
              <a:t>9</a:t>
            </a:fld>
            <a:endParaRPr lang="en-US"/>
          </a:p>
        </p:txBody>
      </p:sp>
    </p:spTree>
    <p:extLst>
      <p:ext uri="{BB962C8B-B14F-4D97-AF65-F5344CB8AC3E}">
        <p14:creationId xmlns:p14="http://schemas.microsoft.com/office/powerpoint/2010/main" val="1285544532"/>
      </p:ext>
    </p:extLst>
  </p:cSld>
  <p:clrMapOvr>
    <a:masterClrMapping/>
  </p:clrMapOvr>
</p:sld>
</file>

<file path=ppt/theme/theme1.xml><?xml version="1.0" encoding="utf-8"?>
<a:theme xmlns:a="http://schemas.openxmlformats.org/drawingml/2006/main" name="FTSRG">
  <a:themeElements>
    <a:clrScheme name="FTSRG">
      <a:dk1>
        <a:srgbClr val="000000"/>
      </a:dk1>
      <a:lt1>
        <a:srgbClr val="FFFFFF"/>
      </a:lt1>
      <a:dk2>
        <a:srgbClr val="2F2D2E"/>
      </a:dk2>
      <a:lt2>
        <a:srgbClr val="A7A8A7"/>
      </a:lt2>
      <a:accent1>
        <a:srgbClr val="1446A0"/>
      </a:accent1>
      <a:accent2>
        <a:srgbClr val="960018"/>
      </a:accent2>
      <a:accent3>
        <a:srgbClr val="522B47"/>
      </a:accent3>
      <a:accent4>
        <a:srgbClr val="FB8B24"/>
      </a:accent4>
      <a:accent5>
        <a:srgbClr val="4472C4"/>
      </a:accent5>
      <a:accent6>
        <a:srgbClr val="70AD47"/>
      </a:accent6>
      <a:hlink>
        <a:srgbClr val="0563C1"/>
      </a:hlink>
      <a:folHlink>
        <a:srgbClr val="954F72"/>
      </a:folHlink>
    </a:clrScheme>
    <a:fontScheme name="FTSRG">
      <a:majorFont>
        <a:latin typeface="Open Sans ExtraBold"/>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11</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FTSRG</vt:lpstr>
      <vt:lpstr>Design Space Exploration of Verifiable Credential Schemas using  Partial Graph Modeling</vt:lpstr>
      <vt:lpstr>The Trust Triangle of Verifiable Credentials</vt:lpstr>
      <vt:lpstr>W3C Verifiable Credentials</vt:lpstr>
      <vt:lpstr>Design challenges of  Verifiable Credential Schemas </vt:lpstr>
      <vt:lpstr>Towards Systematic design of VC ecosystems</vt:lpstr>
      <vt:lpstr>Verifiable Credentials as Knowledge graphs</vt:lpstr>
      <vt:lpstr>Decomposing a Knowledge Graph to a set of VCs</vt:lpstr>
      <vt:lpstr>Model-driven Architecture approach</vt:lpstr>
      <vt:lpstr>Benefits of MDA for DSE</vt:lpstr>
      <vt:lpstr>Partial Graph Modeling</vt:lpstr>
      <vt:lpstr>Architecture of model generation</vt:lpstr>
      <vt:lpstr>Partial CIM/PIM Metamodel</vt:lpstr>
      <vt:lpstr>Example generated model w/ 1 Credential</vt:lpstr>
      <vt:lpstr>Example generated model w/ 2 Credentials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Self-Evaluating Policies with Zero Knowledge Proofs</dc:title>
  <dc:creator>kris</dc:creator>
  <cp:revision>1</cp:revision>
  <dcterms:created xsi:type="dcterms:W3CDTF">2019-09-05T14:22:57Z</dcterms:created>
  <dcterms:modified xsi:type="dcterms:W3CDTF">2024-07-03T11:03:21Z</dcterms:modified>
</cp:coreProperties>
</file>