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73F1A-9129-4763-B011-AD679E9B099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EFA528-2146-467A-A455-9F8838F03BC2}">
      <dgm:prSet/>
      <dgm:spPr/>
      <dgm:t>
        <a:bodyPr/>
        <a:lstStyle/>
        <a:p>
          <a:r>
            <a:rPr lang="es-MX"/>
            <a:t>Desarrollo: </a:t>
          </a:r>
          <a:endParaRPr lang="en-US"/>
        </a:p>
      </dgm:t>
    </dgm:pt>
    <dgm:pt modelId="{0910E02A-80AB-42DA-A7F9-07D1C9099C6E}" type="parTrans" cxnId="{0734C9BA-043C-4059-9180-C7B952F7731A}">
      <dgm:prSet/>
      <dgm:spPr/>
      <dgm:t>
        <a:bodyPr/>
        <a:lstStyle/>
        <a:p>
          <a:endParaRPr lang="en-US"/>
        </a:p>
      </dgm:t>
    </dgm:pt>
    <dgm:pt modelId="{2DC47866-A4C3-42D7-9327-8D04C388530F}" type="sibTrans" cxnId="{0734C9BA-043C-4059-9180-C7B952F7731A}">
      <dgm:prSet/>
      <dgm:spPr/>
      <dgm:t>
        <a:bodyPr/>
        <a:lstStyle/>
        <a:p>
          <a:endParaRPr lang="en-US"/>
        </a:p>
      </dgm:t>
    </dgm:pt>
    <dgm:pt modelId="{C2F466FB-5A98-41B6-A630-30A76010F150}">
      <dgm:prSet/>
      <dgm:spPr/>
      <dgm:t>
        <a:bodyPr/>
        <a:lstStyle/>
        <a:p>
          <a:r>
            <a:rPr lang="es-MX"/>
            <a:t>Describe la lógica del juego:</a:t>
          </a:r>
          <a:endParaRPr lang="en-US"/>
        </a:p>
      </dgm:t>
    </dgm:pt>
    <dgm:pt modelId="{A176C7A8-B835-40B7-A798-C3DC59FC8CA4}" type="parTrans" cxnId="{3EBFB1DD-09EC-4502-89DB-BC3FE21AE516}">
      <dgm:prSet/>
      <dgm:spPr/>
      <dgm:t>
        <a:bodyPr/>
        <a:lstStyle/>
        <a:p>
          <a:endParaRPr lang="en-US"/>
        </a:p>
      </dgm:t>
    </dgm:pt>
    <dgm:pt modelId="{59346579-C0AB-4B1D-A1D6-0CBFF2B3AAF9}" type="sibTrans" cxnId="{3EBFB1DD-09EC-4502-89DB-BC3FE21AE516}">
      <dgm:prSet/>
      <dgm:spPr/>
      <dgm:t>
        <a:bodyPr/>
        <a:lstStyle/>
        <a:p>
          <a:endParaRPr lang="en-US"/>
        </a:p>
      </dgm:t>
    </dgm:pt>
    <dgm:pt modelId="{8067EE89-6E35-4742-B4C1-F5B9C44D4F38}">
      <dgm:prSet/>
      <dgm:spPr/>
      <dgm:t>
        <a:bodyPr/>
        <a:lstStyle/>
        <a:p>
          <a:r>
            <a:rPr lang="es-MX"/>
            <a:t>Cómo se mueve la serpiente usando las teclas de flecha.</a:t>
          </a:r>
          <a:endParaRPr lang="en-US"/>
        </a:p>
      </dgm:t>
    </dgm:pt>
    <dgm:pt modelId="{5A826A99-CFE4-429E-989B-3015BC09FB3D}" type="parTrans" cxnId="{05F6A026-494D-4705-B095-06AF44EF8800}">
      <dgm:prSet/>
      <dgm:spPr/>
      <dgm:t>
        <a:bodyPr/>
        <a:lstStyle/>
        <a:p>
          <a:endParaRPr lang="en-US"/>
        </a:p>
      </dgm:t>
    </dgm:pt>
    <dgm:pt modelId="{5F2C8FBF-5D11-40E1-9E99-B15FAF89B708}" type="sibTrans" cxnId="{05F6A026-494D-4705-B095-06AF44EF8800}">
      <dgm:prSet/>
      <dgm:spPr/>
      <dgm:t>
        <a:bodyPr/>
        <a:lstStyle/>
        <a:p>
          <a:endParaRPr lang="en-US"/>
        </a:p>
      </dgm:t>
    </dgm:pt>
    <dgm:pt modelId="{0A8B13E6-4011-4B04-9A45-7A00BD0EB217}">
      <dgm:prSet/>
      <dgm:spPr/>
      <dgm:t>
        <a:bodyPr/>
        <a:lstStyle/>
        <a:p>
          <a:r>
            <a:rPr lang="es-MX"/>
            <a:t>Cómo se genera la comida de forma aleatoria.</a:t>
          </a:r>
          <a:endParaRPr lang="en-US"/>
        </a:p>
      </dgm:t>
    </dgm:pt>
    <dgm:pt modelId="{B43D284A-F5F7-4130-9924-348A02057754}" type="parTrans" cxnId="{AC7D9A7A-C4DE-4FB2-8D47-242082F1CC5A}">
      <dgm:prSet/>
      <dgm:spPr/>
      <dgm:t>
        <a:bodyPr/>
        <a:lstStyle/>
        <a:p>
          <a:endParaRPr lang="en-US"/>
        </a:p>
      </dgm:t>
    </dgm:pt>
    <dgm:pt modelId="{E406D577-53F9-4411-9719-7A0BF03C5245}" type="sibTrans" cxnId="{AC7D9A7A-C4DE-4FB2-8D47-242082F1CC5A}">
      <dgm:prSet/>
      <dgm:spPr/>
      <dgm:t>
        <a:bodyPr/>
        <a:lstStyle/>
        <a:p>
          <a:endParaRPr lang="en-US"/>
        </a:p>
      </dgm:t>
    </dgm:pt>
    <dgm:pt modelId="{308EC99A-2FCE-4D21-AD56-0ED4A6A4D7EB}">
      <dgm:prSet/>
      <dgm:spPr/>
      <dgm:t>
        <a:bodyPr/>
        <a:lstStyle/>
        <a:p>
          <a:r>
            <a:rPr lang="es-MX"/>
            <a:t>Cómo se aumenta la longitud de la serpiente al comer comida.</a:t>
          </a:r>
          <a:endParaRPr lang="en-US"/>
        </a:p>
      </dgm:t>
    </dgm:pt>
    <dgm:pt modelId="{DA918296-E62E-413B-B23B-2A9273C636D7}" type="parTrans" cxnId="{E6764AA9-BA13-403C-9489-806E550233B9}">
      <dgm:prSet/>
      <dgm:spPr/>
      <dgm:t>
        <a:bodyPr/>
        <a:lstStyle/>
        <a:p>
          <a:endParaRPr lang="en-US"/>
        </a:p>
      </dgm:t>
    </dgm:pt>
    <dgm:pt modelId="{F379F4D3-4BE4-4E65-BDFB-3A8027018A3B}" type="sibTrans" cxnId="{E6764AA9-BA13-403C-9489-806E550233B9}">
      <dgm:prSet/>
      <dgm:spPr/>
      <dgm:t>
        <a:bodyPr/>
        <a:lstStyle/>
        <a:p>
          <a:endParaRPr lang="en-US"/>
        </a:p>
      </dgm:t>
    </dgm:pt>
    <dgm:pt modelId="{81FECC38-5C9B-4689-999E-4DCA4D562B52}">
      <dgm:prSet/>
      <dgm:spPr/>
      <dgm:t>
        <a:bodyPr/>
        <a:lstStyle/>
        <a:p>
          <a:r>
            <a:rPr lang="es-MX"/>
            <a:t>Cómo se detecta la colisión con los bordes o con la propia serpiente.</a:t>
          </a:r>
          <a:endParaRPr lang="en-US"/>
        </a:p>
      </dgm:t>
    </dgm:pt>
    <dgm:pt modelId="{40BA2573-C1AF-4209-86D0-40ECBFDC17FF}" type="parTrans" cxnId="{DB9B7669-26F7-4855-A435-9C71705CD7F6}">
      <dgm:prSet/>
      <dgm:spPr/>
      <dgm:t>
        <a:bodyPr/>
        <a:lstStyle/>
        <a:p>
          <a:endParaRPr lang="en-US"/>
        </a:p>
      </dgm:t>
    </dgm:pt>
    <dgm:pt modelId="{86561D74-7FA1-4286-B473-FFF334DF1885}" type="sibTrans" cxnId="{DB9B7669-26F7-4855-A435-9C71705CD7F6}">
      <dgm:prSet/>
      <dgm:spPr/>
      <dgm:t>
        <a:bodyPr/>
        <a:lstStyle/>
        <a:p>
          <a:endParaRPr lang="en-US"/>
        </a:p>
      </dgm:t>
    </dgm:pt>
    <dgm:pt modelId="{125A733C-FFD2-4F5A-9C04-A76F77B34D6E}">
      <dgm:prSet/>
      <dgm:spPr/>
      <dgm:t>
        <a:bodyPr/>
        <a:lstStyle/>
        <a:p>
          <a:r>
            <a:rPr lang="es-MX"/>
            <a:t>Cómo se muestra el puntaje en la pantalla.</a:t>
          </a:r>
          <a:endParaRPr lang="en-US"/>
        </a:p>
      </dgm:t>
    </dgm:pt>
    <dgm:pt modelId="{E9275C05-4610-4E62-AB87-90A9F052763D}" type="parTrans" cxnId="{FBA037FE-11E9-4CAF-A7CF-E083A225E901}">
      <dgm:prSet/>
      <dgm:spPr/>
      <dgm:t>
        <a:bodyPr/>
        <a:lstStyle/>
        <a:p>
          <a:endParaRPr lang="en-US"/>
        </a:p>
      </dgm:t>
    </dgm:pt>
    <dgm:pt modelId="{E04717DC-CBD5-4993-BFDA-62D487235460}" type="sibTrans" cxnId="{FBA037FE-11E9-4CAF-A7CF-E083A225E901}">
      <dgm:prSet/>
      <dgm:spPr/>
      <dgm:t>
        <a:bodyPr/>
        <a:lstStyle/>
        <a:p>
          <a:endParaRPr lang="en-US"/>
        </a:p>
      </dgm:t>
    </dgm:pt>
    <dgm:pt modelId="{5433E349-487B-49EB-A54B-F8F6BEE9B387}">
      <dgm:prSet/>
      <dgm:spPr/>
      <dgm:t>
        <a:bodyPr/>
        <a:lstStyle/>
        <a:p>
          <a:r>
            <a:rPr lang="es-MX"/>
            <a:t>Menciona las funciones principales que utilizaste:</a:t>
          </a:r>
          <a:endParaRPr lang="en-US"/>
        </a:p>
      </dgm:t>
    </dgm:pt>
    <dgm:pt modelId="{CAF3AB68-F74C-4D7E-99B7-86C37F581A5C}" type="parTrans" cxnId="{04DBEC59-64E6-4620-B287-72CCCF3670CD}">
      <dgm:prSet/>
      <dgm:spPr/>
      <dgm:t>
        <a:bodyPr/>
        <a:lstStyle/>
        <a:p>
          <a:endParaRPr lang="en-US"/>
        </a:p>
      </dgm:t>
    </dgm:pt>
    <dgm:pt modelId="{9014A7B6-9562-4943-AEEC-C2B2AB6B4F4E}" type="sibTrans" cxnId="{04DBEC59-64E6-4620-B287-72CCCF3670CD}">
      <dgm:prSet/>
      <dgm:spPr/>
      <dgm:t>
        <a:bodyPr/>
        <a:lstStyle/>
        <a:p>
          <a:endParaRPr lang="en-US"/>
        </a:p>
      </dgm:t>
    </dgm:pt>
    <dgm:pt modelId="{7B7B044F-47AC-4BF6-9C54-DEF06A53CB8C}">
      <dgm:prSet/>
      <dgm:spPr/>
      <dgm:t>
        <a:bodyPr/>
        <a:lstStyle/>
        <a:p>
          <a:r>
            <a:rPr lang="es-MX"/>
            <a:t>mostrar_puntaje(): Muestra el puntaje en la pantalla.</a:t>
          </a:r>
          <a:endParaRPr lang="en-US"/>
        </a:p>
      </dgm:t>
    </dgm:pt>
    <dgm:pt modelId="{51CC0ABA-F4FD-4781-98CF-814AD0D0A71C}" type="parTrans" cxnId="{50484D7F-3E9A-4D76-AD16-6FAFB8FE9725}">
      <dgm:prSet/>
      <dgm:spPr/>
      <dgm:t>
        <a:bodyPr/>
        <a:lstStyle/>
        <a:p>
          <a:endParaRPr lang="en-US"/>
        </a:p>
      </dgm:t>
    </dgm:pt>
    <dgm:pt modelId="{369EFC40-75FC-4C53-B3D1-D1F2CF171783}" type="sibTrans" cxnId="{50484D7F-3E9A-4D76-AD16-6FAFB8FE9725}">
      <dgm:prSet/>
      <dgm:spPr/>
      <dgm:t>
        <a:bodyPr/>
        <a:lstStyle/>
        <a:p>
          <a:endParaRPr lang="en-US"/>
        </a:p>
      </dgm:t>
    </dgm:pt>
    <dgm:pt modelId="{8A7F463C-B638-40B1-A611-10364D2416B4}">
      <dgm:prSet/>
      <dgm:spPr/>
      <dgm:t>
        <a:bodyPr/>
        <a:lstStyle/>
        <a:p>
          <a:r>
            <a:rPr lang="es-MX"/>
            <a:t>dibujar_serpiente(): Dibuja la serpiente en la pantalla.</a:t>
          </a:r>
          <a:endParaRPr lang="en-US"/>
        </a:p>
      </dgm:t>
    </dgm:pt>
    <dgm:pt modelId="{F2CA12EA-7011-46AA-B03C-DB849AD31909}" type="parTrans" cxnId="{3DCC3E64-04C9-46AA-8D79-13EF6465821E}">
      <dgm:prSet/>
      <dgm:spPr/>
      <dgm:t>
        <a:bodyPr/>
        <a:lstStyle/>
        <a:p>
          <a:endParaRPr lang="en-US"/>
        </a:p>
      </dgm:t>
    </dgm:pt>
    <dgm:pt modelId="{8C8990A7-6BE8-42B5-AA5C-3E89263AF729}" type="sibTrans" cxnId="{3DCC3E64-04C9-46AA-8D79-13EF6465821E}">
      <dgm:prSet/>
      <dgm:spPr/>
      <dgm:t>
        <a:bodyPr/>
        <a:lstStyle/>
        <a:p>
          <a:endParaRPr lang="en-US"/>
        </a:p>
      </dgm:t>
    </dgm:pt>
    <dgm:pt modelId="{743D9A12-0C91-4F2A-9BB6-98B22F695344}">
      <dgm:prSet/>
      <dgm:spPr/>
      <dgm:t>
        <a:bodyPr/>
        <a:lstStyle/>
        <a:p>
          <a:r>
            <a:rPr lang="es-MX"/>
            <a:t>juego(): Contiene la lógica principal del juego.</a:t>
          </a:r>
          <a:endParaRPr lang="en-US"/>
        </a:p>
      </dgm:t>
    </dgm:pt>
    <dgm:pt modelId="{5FD4A962-EC85-46A8-BB0E-28C5BB7FDF4B}" type="parTrans" cxnId="{0BA2C2E3-47CA-42EF-BB8A-CE03F9031E8E}">
      <dgm:prSet/>
      <dgm:spPr/>
      <dgm:t>
        <a:bodyPr/>
        <a:lstStyle/>
        <a:p>
          <a:endParaRPr lang="en-US"/>
        </a:p>
      </dgm:t>
    </dgm:pt>
    <dgm:pt modelId="{C786C8F4-F356-4060-BC6D-1B86F652B6E2}" type="sibTrans" cxnId="{0BA2C2E3-47CA-42EF-BB8A-CE03F9031E8E}">
      <dgm:prSet/>
      <dgm:spPr/>
      <dgm:t>
        <a:bodyPr/>
        <a:lstStyle/>
        <a:p>
          <a:endParaRPr lang="en-US"/>
        </a:p>
      </dgm:t>
    </dgm:pt>
    <dgm:pt modelId="{958D4995-6CD9-4B23-9BD7-AEDB2D2354B1}">
      <dgm:prSet/>
      <dgm:spPr/>
      <dgm:t>
        <a:bodyPr/>
        <a:lstStyle/>
        <a:p>
          <a:r>
            <a:rPr lang="es-MX"/>
            <a:t>Describe las mejoras que has implementado (si las hay):</a:t>
          </a:r>
          <a:endParaRPr lang="en-US"/>
        </a:p>
      </dgm:t>
    </dgm:pt>
    <dgm:pt modelId="{7DA6589C-A9BC-48DD-803D-0CE5D7C68424}" type="parTrans" cxnId="{1777B2B5-B457-4D4E-ADC9-76EEED83A970}">
      <dgm:prSet/>
      <dgm:spPr/>
      <dgm:t>
        <a:bodyPr/>
        <a:lstStyle/>
        <a:p>
          <a:endParaRPr lang="en-US"/>
        </a:p>
      </dgm:t>
    </dgm:pt>
    <dgm:pt modelId="{F66C849E-D4D7-4555-B51A-45988292B630}" type="sibTrans" cxnId="{1777B2B5-B457-4D4E-ADC9-76EEED83A970}">
      <dgm:prSet/>
      <dgm:spPr/>
      <dgm:t>
        <a:bodyPr/>
        <a:lstStyle/>
        <a:p>
          <a:endParaRPr lang="en-US"/>
        </a:p>
      </dgm:t>
    </dgm:pt>
    <dgm:pt modelId="{B4A54116-2568-4570-99D4-379926448305}">
      <dgm:prSet/>
      <dgm:spPr/>
      <dgm:t>
        <a:bodyPr/>
        <a:lstStyle/>
        <a:p>
          <a:r>
            <a:rPr lang="es-MX"/>
            <a:t>Sonidos, niveles de dificultad, obstáculos, gráficos mejorados, etc.</a:t>
          </a:r>
          <a:endParaRPr lang="en-US"/>
        </a:p>
      </dgm:t>
    </dgm:pt>
    <dgm:pt modelId="{0C46307B-CE58-47D3-BE6D-92CE381E55AC}" type="parTrans" cxnId="{6E1B57F7-408E-4EAE-BC7C-76D5B2BC654F}">
      <dgm:prSet/>
      <dgm:spPr/>
      <dgm:t>
        <a:bodyPr/>
        <a:lstStyle/>
        <a:p>
          <a:endParaRPr lang="en-US"/>
        </a:p>
      </dgm:t>
    </dgm:pt>
    <dgm:pt modelId="{CB1E8A99-FE9B-4ADB-8261-6953AF53684A}" type="sibTrans" cxnId="{6E1B57F7-408E-4EAE-BC7C-76D5B2BC654F}">
      <dgm:prSet/>
      <dgm:spPr/>
      <dgm:t>
        <a:bodyPr/>
        <a:lstStyle/>
        <a:p>
          <a:endParaRPr lang="en-US"/>
        </a:p>
      </dgm:t>
    </dgm:pt>
    <dgm:pt modelId="{A91C4B4E-1BC1-47E2-B314-F04C5A6A77BF}" type="pres">
      <dgm:prSet presAssocID="{14E73F1A-9129-4763-B011-AD679E9B0998}" presName="Name0" presStyleCnt="0">
        <dgm:presLayoutVars>
          <dgm:dir/>
          <dgm:resizeHandles/>
        </dgm:presLayoutVars>
      </dgm:prSet>
      <dgm:spPr/>
    </dgm:pt>
    <dgm:pt modelId="{4843E640-00D5-41A7-8EED-2D8BD23027B5}" type="pres">
      <dgm:prSet presAssocID="{C1EFA528-2146-467A-A455-9F8838F03BC2}" presName="compNode" presStyleCnt="0"/>
      <dgm:spPr/>
    </dgm:pt>
    <dgm:pt modelId="{B0D3C7EF-14CE-437D-8747-4D7C71861D20}" type="pres">
      <dgm:prSet presAssocID="{C1EFA528-2146-467A-A455-9F8838F03BC2}" presName="dummyConnPt" presStyleCnt="0"/>
      <dgm:spPr/>
    </dgm:pt>
    <dgm:pt modelId="{50F7A3B5-0BD4-45E5-8653-B27656E6CC7F}" type="pres">
      <dgm:prSet presAssocID="{C1EFA528-2146-467A-A455-9F8838F03BC2}" presName="node" presStyleLbl="node1" presStyleIdx="0" presStyleCnt="13">
        <dgm:presLayoutVars>
          <dgm:bulletEnabled val="1"/>
        </dgm:presLayoutVars>
      </dgm:prSet>
      <dgm:spPr/>
    </dgm:pt>
    <dgm:pt modelId="{1A9E4DB2-1C37-493C-8AE4-B4E3752554B9}" type="pres">
      <dgm:prSet presAssocID="{2DC47866-A4C3-42D7-9327-8D04C388530F}" presName="sibTrans" presStyleLbl="bgSibTrans2D1" presStyleIdx="0" presStyleCnt="12"/>
      <dgm:spPr/>
    </dgm:pt>
    <dgm:pt modelId="{A1427A4B-AEDE-4AB2-94A7-7EC0C5B3757C}" type="pres">
      <dgm:prSet presAssocID="{C2F466FB-5A98-41B6-A630-30A76010F150}" presName="compNode" presStyleCnt="0"/>
      <dgm:spPr/>
    </dgm:pt>
    <dgm:pt modelId="{10567FF7-4846-45A2-9936-3EDC0392F433}" type="pres">
      <dgm:prSet presAssocID="{C2F466FB-5A98-41B6-A630-30A76010F150}" presName="dummyConnPt" presStyleCnt="0"/>
      <dgm:spPr/>
    </dgm:pt>
    <dgm:pt modelId="{91995F94-7B67-4D5B-92EF-FAAA065F7151}" type="pres">
      <dgm:prSet presAssocID="{C2F466FB-5A98-41B6-A630-30A76010F150}" presName="node" presStyleLbl="node1" presStyleIdx="1" presStyleCnt="13">
        <dgm:presLayoutVars>
          <dgm:bulletEnabled val="1"/>
        </dgm:presLayoutVars>
      </dgm:prSet>
      <dgm:spPr/>
    </dgm:pt>
    <dgm:pt modelId="{C49ABE01-8A29-4EF7-9DAF-E0733D25D599}" type="pres">
      <dgm:prSet presAssocID="{59346579-C0AB-4B1D-A1D6-0CBFF2B3AAF9}" presName="sibTrans" presStyleLbl="bgSibTrans2D1" presStyleIdx="1" presStyleCnt="12"/>
      <dgm:spPr/>
    </dgm:pt>
    <dgm:pt modelId="{0C58E9F5-C58F-4492-B925-BDDF3BEA0D3E}" type="pres">
      <dgm:prSet presAssocID="{8067EE89-6E35-4742-B4C1-F5B9C44D4F38}" presName="compNode" presStyleCnt="0"/>
      <dgm:spPr/>
    </dgm:pt>
    <dgm:pt modelId="{7D90F7B9-80C9-47EE-B3E6-452F85105B78}" type="pres">
      <dgm:prSet presAssocID="{8067EE89-6E35-4742-B4C1-F5B9C44D4F38}" presName="dummyConnPt" presStyleCnt="0"/>
      <dgm:spPr/>
    </dgm:pt>
    <dgm:pt modelId="{9B5BA3D6-F900-43A8-B982-0093C7960523}" type="pres">
      <dgm:prSet presAssocID="{8067EE89-6E35-4742-B4C1-F5B9C44D4F38}" presName="node" presStyleLbl="node1" presStyleIdx="2" presStyleCnt="13">
        <dgm:presLayoutVars>
          <dgm:bulletEnabled val="1"/>
        </dgm:presLayoutVars>
      </dgm:prSet>
      <dgm:spPr/>
    </dgm:pt>
    <dgm:pt modelId="{95A8131F-E36C-4B21-97C1-41220A469CBA}" type="pres">
      <dgm:prSet presAssocID="{5F2C8FBF-5D11-40E1-9E99-B15FAF89B708}" presName="sibTrans" presStyleLbl="bgSibTrans2D1" presStyleIdx="2" presStyleCnt="12"/>
      <dgm:spPr/>
    </dgm:pt>
    <dgm:pt modelId="{BB6BE0A3-F2D2-4F01-A086-6E3CECFCB88B}" type="pres">
      <dgm:prSet presAssocID="{0A8B13E6-4011-4B04-9A45-7A00BD0EB217}" presName="compNode" presStyleCnt="0"/>
      <dgm:spPr/>
    </dgm:pt>
    <dgm:pt modelId="{77125F5D-3D56-456B-8C38-EC5D9FC79E8A}" type="pres">
      <dgm:prSet presAssocID="{0A8B13E6-4011-4B04-9A45-7A00BD0EB217}" presName="dummyConnPt" presStyleCnt="0"/>
      <dgm:spPr/>
    </dgm:pt>
    <dgm:pt modelId="{43285331-CBFA-4596-934B-57E4C410EE61}" type="pres">
      <dgm:prSet presAssocID="{0A8B13E6-4011-4B04-9A45-7A00BD0EB217}" presName="node" presStyleLbl="node1" presStyleIdx="3" presStyleCnt="13">
        <dgm:presLayoutVars>
          <dgm:bulletEnabled val="1"/>
        </dgm:presLayoutVars>
      </dgm:prSet>
      <dgm:spPr/>
    </dgm:pt>
    <dgm:pt modelId="{9594FFE5-CEDD-4128-8395-5AB05DF6BE41}" type="pres">
      <dgm:prSet presAssocID="{E406D577-53F9-4411-9719-7A0BF03C5245}" presName="sibTrans" presStyleLbl="bgSibTrans2D1" presStyleIdx="3" presStyleCnt="12"/>
      <dgm:spPr/>
    </dgm:pt>
    <dgm:pt modelId="{8D5FA5D1-D0A0-420D-81A6-6CE0DC4636A6}" type="pres">
      <dgm:prSet presAssocID="{308EC99A-2FCE-4D21-AD56-0ED4A6A4D7EB}" presName="compNode" presStyleCnt="0"/>
      <dgm:spPr/>
    </dgm:pt>
    <dgm:pt modelId="{4A6EEF5B-8BEB-4751-A5BF-C14626E674ED}" type="pres">
      <dgm:prSet presAssocID="{308EC99A-2FCE-4D21-AD56-0ED4A6A4D7EB}" presName="dummyConnPt" presStyleCnt="0"/>
      <dgm:spPr/>
    </dgm:pt>
    <dgm:pt modelId="{C60539CD-AC7B-40FE-B70D-E5BD84727F51}" type="pres">
      <dgm:prSet presAssocID="{308EC99A-2FCE-4D21-AD56-0ED4A6A4D7EB}" presName="node" presStyleLbl="node1" presStyleIdx="4" presStyleCnt="13">
        <dgm:presLayoutVars>
          <dgm:bulletEnabled val="1"/>
        </dgm:presLayoutVars>
      </dgm:prSet>
      <dgm:spPr/>
    </dgm:pt>
    <dgm:pt modelId="{AECFC22A-F5D4-44CA-AABA-0D03C46F1BFC}" type="pres">
      <dgm:prSet presAssocID="{F379F4D3-4BE4-4E65-BDFB-3A8027018A3B}" presName="sibTrans" presStyleLbl="bgSibTrans2D1" presStyleIdx="4" presStyleCnt="12"/>
      <dgm:spPr/>
    </dgm:pt>
    <dgm:pt modelId="{0265C028-437C-40DE-9929-2FEB31FC86C8}" type="pres">
      <dgm:prSet presAssocID="{81FECC38-5C9B-4689-999E-4DCA4D562B52}" presName="compNode" presStyleCnt="0"/>
      <dgm:spPr/>
    </dgm:pt>
    <dgm:pt modelId="{45A52526-006E-43C8-8E60-60E258FB3AE4}" type="pres">
      <dgm:prSet presAssocID="{81FECC38-5C9B-4689-999E-4DCA4D562B52}" presName="dummyConnPt" presStyleCnt="0"/>
      <dgm:spPr/>
    </dgm:pt>
    <dgm:pt modelId="{9811C4DC-E650-4818-9D16-077D7D171917}" type="pres">
      <dgm:prSet presAssocID="{81FECC38-5C9B-4689-999E-4DCA4D562B52}" presName="node" presStyleLbl="node1" presStyleIdx="5" presStyleCnt="13">
        <dgm:presLayoutVars>
          <dgm:bulletEnabled val="1"/>
        </dgm:presLayoutVars>
      </dgm:prSet>
      <dgm:spPr/>
    </dgm:pt>
    <dgm:pt modelId="{830A36FF-3098-45E5-BF7C-EC9C834633C5}" type="pres">
      <dgm:prSet presAssocID="{86561D74-7FA1-4286-B473-FFF334DF1885}" presName="sibTrans" presStyleLbl="bgSibTrans2D1" presStyleIdx="5" presStyleCnt="12"/>
      <dgm:spPr/>
    </dgm:pt>
    <dgm:pt modelId="{308F8C1D-7CE7-48BD-B9B0-21A59A40F087}" type="pres">
      <dgm:prSet presAssocID="{125A733C-FFD2-4F5A-9C04-A76F77B34D6E}" presName="compNode" presStyleCnt="0"/>
      <dgm:spPr/>
    </dgm:pt>
    <dgm:pt modelId="{D977D7D0-2ED4-4035-B990-89FEDCB98D86}" type="pres">
      <dgm:prSet presAssocID="{125A733C-FFD2-4F5A-9C04-A76F77B34D6E}" presName="dummyConnPt" presStyleCnt="0"/>
      <dgm:spPr/>
    </dgm:pt>
    <dgm:pt modelId="{12B3AB29-6C8D-4AD5-928E-AF7686EDF4DC}" type="pres">
      <dgm:prSet presAssocID="{125A733C-FFD2-4F5A-9C04-A76F77B34D6E}" presName="node" presStyleLbl="node1" presStyleIdx="6" presStyleCnt="13">
        <dgm:presLayoutVars>
          <dgm:bulletEnabled val="1"/>
        </dgm:presLayoutVars>
      </dgm:prSet>
      <dgm:spPr/>
    </dgm:pt>
    <dgm:pt modelId="{EB7222A4-33BC-4804-8DEF-9EA42DED8F21}" type="pres">
      <dgm:prSet presAssocID="{E04717DC-CBD5-4993-BFDA-62D487235460}" presName="sibTrans" presStyleLbl="bgSibTrans2D1" presStyleIdx="6" presStyleCnt="12"/>
      <dgm:spPr/>
    </dgm:pt>
    <dgm:pt modelId="{C7D6FEB2-B8F6-4867-861A-4C71034A1B59}" type="pres">
      <dgm:prSet presAssocID="{5433E349-487B-49EB-A54B-F8F6BEE9B387}" presName="compNode" presStyleCnt="0"/>
      <dgm:spPr/>
    </dgm:pt>
    <dgm:pt modelId="{0B95903C-EF9F-4A10-B0DC-AC1A4DC1959E}" type="pres">
      <dgm:prSet presAssocID="{5433E349-487B-49EB-A54B-F8F6BEE9B387}" presName="dummyConnPt" presStyleCnt="0"/>
      <dgm:spPr/>
    </dgm:pt>
    <dgm:pt modelId="{7C6E98AB-5C7F-4727-98E4-E09E3780306F}" type="pres">
      <dgm:prSet presAssocID="{5433E349-487B-49EB-A54B-F8F6BEE9B387}" presName="node" presStyleLbl="node1" presStyleIdx="7" presStyleCnt="13">
        <dgm:presLayoutVars>
          <dgm:bulletEnabled val="1"/>
        </dgm:presLayoutVars>
      </dgm:prSet>
      <dgm:spPr/>
    </dgm:pt>
    <dgm:pt modelId="{E28117D4-03E3-4506-9A14-46C5F1C51A43}" type="pres">
      <dgm:prSet presAssocID="{9014A7B6-9562-4943-AEEC-C2B2AB6B4F4E}" presName="sibTrans" presStyleLbl="bgSibTrans2D1" presStyleIdx="7" presStyleCnt="12"/>
      <dgm:spPr/>
    </dgm:pt>
    <dgm:pt modelId="{232A91A4-3F62-46D4-89C2-A9945EB6BEBC}" type="pres">
      <dgm:prSet presAssocID="{7B7B044F-47AC-4BF6-9C54-DEF06A53CB8C}" presName="compNode" presStyleCnt="0"/>
      <dgm:spPr/>
    </dgm:pt>
    <dgm:pt modelId="{903F78C2-99B5-47F6-9BBA-A8BB6B0C7CBA}" type="pres">
      <dgm:prSet presAssocID="{7B7B044F-47AC-4BF6-9C54-DEF06A53CB8C}" presName="dummyConnPt" presStyleCnt="0"/>
      <dgm:spPr/>
    </dgm:pt>
    <dgm:pt modelId="{ACC29A26-69DD-491A-9781-CF6F5B9EC1F3}" type="pres">
      <dgm:prSet presAssocID="{7B7B044F-47AC-4BF6-9C54-DEF06A53CB8C}" presName="node" presStyleLbl="node1" presStyleIdx="8" presStyleCnt="13">
        <dgm:presLayoutVars>
          <dgm:bulletEnabled val="1"/>
        </dgm:presLayoutVars>
      </dgm:prSet>
      <dgm:spPr/>
    </dgm:pt>
    <dgm:pt modelId="{1E2F65D0-7A53-411B-82C2-E0E7CE0E89FE}" type="pres">
      <dgm:prSet presAssocID="{369EFC40-75FC-4C53-B3D1-D1F2CF171783}" presName="sibTrans" presStyleLbl="bgSibTrans2D1" presStyleIdx="8" presStyleCnt="12"/>
      <dgm:spPr/>
    </dgm:pt>
    <dgm:pt modelId="{12C12383-9B75-4C42-8F44-A6E5391BD7D2}" type="pres">
      <dgm:prSet presAssocID="{8A7F463C-B638-40B1-A611-10364D2416B4}" presName="compNode" presStyleCnt="0"/>
      <dgm:spPr/>
    </dgm:pt>
    <dgm:pt modelId="{B2A1723D-6192-4698-9DA8-A3D73DC5FF86}" type="pres">
      <dgm:prSet presAssocID="{8A7F463C-B638-40B1-A611-10364D2416B4}" presName="dummyConnPt" presStyleCnt="0"/>
      <dgm:spPr/>
    </dgm:pt>
    <dgm:pt modelId="{0087E4BA-9B0D-4C43-B36B-C8CD263620D7}" type="pres">
      <dgm:prSet presAssocID="{8A7F463C-B638-40B1-A611-10364D2416B4}" presName="node" presStyleLbl="node1" presStyleIdx="9" presStyleCnt="13">
        <dgm:presLayoutVars>
          <dgm:bulletEnabled val="1"/>
        </dgm:presLayoutVars>
      </dgm:prSet>
      <dgm:spPr/>
    </dgm:pt>
    <dgm:pt modelId="{04C14E9C-CF3C-43D3-9B23-A1E285A49DB2}" type="pres">
      <dgm:prSet presAssocID="{8C8990A7-6BE8-42B5-AA5C-3E89263AF729}" presName="sibTrans" presStyleLbl="bgSibTrans2D1" presStyleIdx="9" presStyleCnt="12"/>
      <dgm:spPr/>
    </dgm:pt>
    <dgm:pt modelId="{48CD078D-C485-41B5-B131-D34B0CC2E22B}" type="pres">
      <dgm:prSet presAssocID="{743D9A12-0C91-4F2A-9BB6-98B22F695344}" presName="compNode" presStyleCnt="0"/>
      <dgm:spPr/>
    </dgm:pt>
    <dgm:pt modelId="{FE0A0DF1-61B5-4FBC-87C0-08B7F4C6472D}" type="pres">
      <dgm:prSet presAssocID="{743D9A12-0C91-4F2A-9BB6-98B22F695344}" presName="dummyConnPt" presStyleCnt="0"/>
      <dgm:spPr/>
    </dgm:pt>
    <dgm:pt modelId="{A2836315-4C99-40F8-BC33-46F59A443272}" type="pres">
      <dgm:prSet presAssocID="{743D9A12-0C91-4F2A-9BB6-98B22F695344}" presName="node" presStyleLbl="node1" presStyleIdx="10" presStyleCnt="13">
        <dgm:presLayoutVars>
          <dgm:bulletEnabled val="1"/>
        </dgm:presLayoutVars>
      </dgm:prSet>
      <dgm:spPr/>
    </dgm:pt>
    <dgm:pt modelId="{0E14F434-899A-4CFB-AB2E-8D2BEA98B912}" type="pres">
      <dgm:prSet presAssocID="{C786C8F4-F356-4060-BC6D-1B86F652B6E2}" presName="sibTrans" presStyleLbl="bgSibTrans2D1" presStyleIdx="10" presStyleCnt="12"/>
      <dgm:spPr/>
    </dgm:pt>
    <dgm:pt modelId="{2B60B6BC-936A-40E6-BB83-271B29CCA656}" type="pres">
      <dgm:prSet presAssocID="{958D4995-6CD9-4B23-9BD7-AEDB2D2354B1}" presName="compNode" presStyleCnt="0"/>
      <dgm:spPr/>
    </dgm:pt>
    <dgm:pt modelId="{E9979DB4-80D9-4AB1-89CC-C0450FBD37A0}" type="pres">
      <dgm:prSet presAssocID="{958D4995-6CD9-4B23-9BD7-AEDB2D2354B1}" presName="dummyConnPt" presStyleCnt="0"/>
      <dgm:spPr/>
    </dgm:pt>
    <dgm:pt modelId="{1701116D-4393-41F6-B762-D10234A1A57A}" type="pres">
      <dgm:prSet presAssocID="{958D4995-6CD9-4B23-9BD7-AEDB2D2354B1}" presName="node" presStyleLbl="node1" presStyleIdx="11" presStyleCnt="13">
        <dgm:presLayoutVars>
          <dgm:bulletEnabled val="1"/>
        </dgm:presLayoutVars>
      </dgm:prSet>
      <dgm:spPr/>
    </dgm:pt>
    <dgm:pt modelId="{C8BDC06D-470C-42BF-B590-8928DE94D9B6}" type="pres">
      <dgm:prSet presAssocID="{F66C849E-D4D7-4555-B51A-45988292B630}" presName="sibTrans" presStyleLbl="bgSibTrans2D1" presStyleIdx="11" presStyleCnt="12"/>
      <dgm:spPr/>
    </dgm:pt>
    <dgm:pt modelId="{671300B7-5078-48BE-925F-A438E74CF02A}" type="pres">
      <dgm:prSet presAssocID="{B4A54116-2568-4570-99D4-379926448305}" presName="compNode" presStyleCnt="0"/>
      <dgm:spPr/>
    </dgm:pt>
    <dgm:pt modelId="{6097A50B-9CBE-4198-81D7-B279A7D5C3FA}" type="pres">
      <dgm:prSet presAssocID="{B4A54116-2568-4570-99D4-379926448305}" presName="dummyConnPt" presStyleCnt="0"/>
      <dgm:spPr/>
    </dgm:pt>
    <dgm:pt modelId="{EB34090A-C57A-4E8D-984A-0A96B8CC50B8}" type="pres">
      <dgm:prSet presAssocID="{B4A54116-2568-4570-99D4-379926448305}" presName="node" presStyleLbl="node1" presStyleIdx="12" presStyleCnt="13">
        <dgm:presLayoutVars>
          <dgm:bulletEnabled val="1"/>
        </dgm:presLayoutVars>
      </dgm:prSet>
      <dgm:spPr/>
    </dgm:pt>
  </dgm:ptLst>
  <dgm:cxnLst>
    <dgm:cxn modelId="{EAC69006-0505-49C6-8130-04CAF3A64FD3}" type="presOf" srcId="{743D9A12-0C91-4F2A-9BB6-98B22F695344}" destId="{A2836315-4C99-40F8-BC33-46F59A443272}" srcOrd="0" destOrd="0" presId="urn:microsoft.com/office/officeart/2005/8/layout/bProcess4"/>
    <dgm:cxn modelId="{B56B280D-0640-4022-ACDE-DF4D9A14A4C1}" type="presOf" srcId="{9014A7B6-9562-4943-AEEC-C2B2AB6B4F4E}" destId="{E28117D4-03E3-4506-9A14-46C5F1C51A43}" srcOrd="0" destOrd="0" presId="urn:microsoft.com/office/officeart/2005/8/layout/bProcess4"/>
    <dgm:cxn modelId="{FFE76F15-1DD2-4B5F-A3FD-B66EEC3A539D}" type="presOf" srcId="{958D4995-6CD9-4B23-9BD7-AEDB2D2354B1}" destId="{1701116D-4393-41F6-B762-D10234A1A57A}" srcOrd="0" destOrd="0" presId="urn:microsoft.com/office/officeart/2005/8/layout/bProcess4"/>
    <dgm:cxn modelId="{A2354B1B-7F3D-4A15-83DC-91861256D96E}" type="presOf" srcId="{8C8990A7-6BE8-42B5-AA5C-3E89263AF729}" destId="{04C14E9C-CF3C-43D3-9B23-A1E285A49DB2}" srcOrd="0" destOrd="0" presId="urn:microsoft.com/office/officeart/2005/8/layout/bProcess4"/>
    <dgm:cxn modelId="{B3BB501B-7924-41E2-8633-51FAA9C85CD4}" type="presOf" srcId="{8067EE89-6E35-4742-B4C1-F5B9C44D4F38}" destId="{9B5BA3D6-F900-43A8-B982-0093C7960523}" srcOrd="0" destOrd="0" presId="urn:microsoft.com/office/officeart/2005/8/layout/bProcess4"/>
    <dgm:cxn modelId="{357B6026-CF9A-4A2A-99BA-8B5FDC97A3C3}" type="presOf" srcId="{369EFC40-75FC-4C53-B3D1-D1F2CF171783}" destId="{1E2F65D0-7A53-411B-82C2-E0E7CE0E89FE}" srcOrd="0" destOrd="0" presId="urn:microsoft.com/office/officeart/2005/8/layout/bProcess4"/>
    <dgm:cxn modelId="{05F6A026-494D-4705-B095-06AF44EF8800}" srcId="{14E73F1A-9129-4763-B011-AD679E9B0998}" destId="{8067EE89-6E35-4742-B4C1-F5B9C44D4F38}" srcOrd="2" destOrd="0" parTransId="{5A826A99-CFE4-429E-989B-3015BC09FB3D}" sibTransId="{5F2C8FBF-5D11-40E1-9E99-B15FAF89B708}"/>
    <dgm:cxn modelId="{F075EB2B-D1A1-4F03-86E9-104C8659A983}" type="presOf" srcId="{B4A54116-2568-4570-99D4-379926448305}" destId="{EB34090A-C57A-4E8D-984A-0A96B8CC50B8}" srcOrd="0" destOrd="0" presId="urn:microsoft.com/office/officeart/2005/8/layout/bProcess4"/>
    <dgm:cxn modelId="{389AC53A-E8C5-4B03-A8E2-55F267246FCE}" type="presOf" srcId="{E04717DC-CBD5-4993-BFDA-62D487235460}" destId="{EB7222A4-33BC-4804-8DEF-9EA42DED8F21}" srcOrd="0" destOrd="0" presId="urn:microsoft.com/office/officeart/2005/8/layout/bProcess4"/>
    <dgm:cxn modelId="{3DCC3E64-04C9-46AA-8D79-13EF6465821E}" srcId="{14E73F1A-9129-4763-B011-AD679E9B0998}" destId="{8A7F463C-B638-40B1-A611-10364D2416B4}" srcOrd="9" destOrd="0" parTransId="{F2CA12EA-7011-46AA-B03C-DB849AD31909}" sibTransId="{8C8990A7-6BE8-42B5-AA5C-3E89263AF729}"/>
    <dgm:cxn modelId="{DB9B7669-26F7-4855-A435-9C71705CD7F6}" srcId="{14E73F1A-9129-4763-B011-AD679E9B0998}" destId="{81FECC38-5C9B-4689-999E-4DCA4D562B52}" srcOrd="5" destOrd="0" parTransId="{40BA2573-C1AF-4209-86D0-40ECBFDC17FF}" sibTransId="{86561D74-7FA1-4286-B473-FFF334DF1885}"/>
    <dgm:cxn modelId="{825BEF6B-61DF-4A3B-8039-1346018701DA}" type="presOf" srcId="{F66C849E-D4D7-4555-B51A-45988292B630}" destId="{C8BDC06D-470C-42BF-B590-8928DE94D9B6}" srcOrd="0" destOrd="0" presId="urn:microsoft.com/office/officeart/2005/8/layout/bProcess4"/>
    <dgm:cxn modelId="{DDCC5F4D-7FA2-49EB-AF50-4D1DF2E4E86C}" type="presOf" srcId="{14E73F1A-9129-4763-B011-AD679E9B0998}" destId="{A91C4B4E-1BC1-47E2-B314-F04C5A6A77BF}" srcOrd="0" destOrd="0" presId="urn:microsoft.com/office/officeart/2005/8/layout/bProcess4"/>
    <dgm:cxn modelId="{5746C657-79DD-42A5-8C87-DEE9A31D93BA}" type="presOf" srcId="{7B7B044F-47AC-4BF6-9C54-DEF06A53CB8C}" destId="{ACC29A26-69DD-491A-9781-CF6F5B9EC1F3}" srcOrd="0" destOrd="0" presId="urn:microsoft.com/office/officeart/2005/8/layout/bProcess4"/>
    <dgm:cxn modelId="{04DBEC59-64E6-4620-B287-72CCCF3670CD}" srcId="{14E73F1A-9129-4763-B011-AD679E9B0998}" destId="{5433E349-487B-49EB-A54B-F8F6BEE9B387}" srcOrd="7" destOrd="0" parTransId="{CAF3AB68-F74C-4D7E-99B7-86C37F581A5C}" sibTransId="{9014A7B6-9562-4943-AEEC-C2B2AB6B4F4E}"/>
    <dgm:cxn modelId="{1760775A-BE96-409D-B378-42F5FEDEF2A7}" type="presOf" srcId="{C2F466FB-5A98-41B6-A630-30A76010F150}" destId="{91995F94-7B67-4D5B-92EF-FAAA065F7151}" srcOrd="0" destOrd="0" presId="urn:microsoft.com/office/officeart/2005/8/layout/bProcess4"/>
    <dgm:cxn modelId="{AC7D9A7A-C4DE-4FB2-8D47-242082F1CC5A}" srcId="{14E73F1A-9129-4763-B011-AD679E9B0998}" destId="{0A8B13E6-4011-4B04-9A45-7A00BD0EB217}" srcOrd="3" destOrd="0" parTransId="{B43D284A-F5F7-4130-9924-348A02057754}" sibTransId="{E406D577-53F9-4411-9719-7A0BF03C5245}"/>
    <dgm:cxn modelId="{50484D7F-3E9A-4D76-AD16-6FAFB8FE9725}" srcId="{14E73F1A-9129-4763-B011-AD679E9B0998}" destId="{7B7B044F-47AC-4BF6-9C54-DEF06A53CB8C}" srcOrd="8" destOrd="0" parTransId="{51CC0ABA-F4FD-4781-98CF-814AD0D0A71C}" sibTransId="{369EFC40-75FC-4C53-B3D1-D1F2CF171783}"/>
    <dgm:cxn modelId="{6145D395-C802-46B9-B44D-C61FD1DACD93}" type="presOf" srcId="{125A733C-FFD2-4F5A-9C04-A76F77B34D6E}" destId="{12B3AB29-6C8D-4AD5-928E-AF7686EDF4DC}" srcOrd="0" destOrd="0" presId="urn:microsoft.com/office/officeart/2005/8/layout/bProcess4"/>
    <dgm:cxn modelId="{EDEA239C-7B52-45B6-85A7-6118BEC6C67D}" type="presOf" srcId="{C786C8F4-F356-4060-BC6D-1B86F652B6E2}" destId="{0E14F434-899A-4CFB-AB2E-8D2BEA98B912}" srcOrd="0" destOrd="0" presId="urn:microsoft.com/office/officeart/2005/8/layout/bProcess4"/>
    <dgm:cxn modelId="{539F3AA1-8D4D-4E31-8F1C-9D623673DAE6}" type="presOf" srcId="{C1EFA528-2146-467A-A455-9F8838F03BC2}" destId="{50F7A3B5-0BD4-45E5-8653-B27656E6CC7F}" srcOrd="0" destOrd="0" presId="urn:microsoft.com/office/officeart/2005/8/layout/bProcess4"/>
    <dgm:cxn modelId="{BBB893A4-CA2B-4543-9E1D-F179682FA809}" type="presOf" srcId="{5433E349-487B-49EB-A54B-F8F6BEE9B387}" destId="{7C6E98AB-5C7F-4727-98E4-E09E3780306F}" srcOrd="0" destOrd="0" presId="urn:microsoft.com/office/officeart/2005/8/layout/bProcess4"/>
    <dgm:cxn modelId="{434261A6-C75B-4F8E-83BB-918057AD6CE6}" type="presOf" srcId="{81FECC38-5C9B-4689-999E-4DCA4D562B52}" destId="{9811C4DC-E650-4818-9D16-077D7D171917}" srcOrd="0" destOrd="0" presId="urn:microsoft.com/office/officeart/2005/8/layout/bProcess4"/>
    <dgm:cxn modelId="{E6764AA9-BA13-403C-9489-806E550233B9}" srcId="{14E73F1A-9129-4763-B011-AD679E9B0998}" destId="{308EC99A-2FCE-4D21-AD56-0ED4A6A4D7EB}" srcOrd="4" destOrd="0" parTransId="{DA918296-E62E-413B-B23B-2A9273C636D7}" sibTransId="{F379F4D3-4BE4-4E65-BDFB-3A8027018A3B}"/>
    <dgm:cxn modelId="{EEB47DB2-EB99-4829-BCD9-8093FE7EAD84}" type="presOf" srcId="{86561D74-7FA1-4286-B473-FFF334DF1885}" destId="{830A36FF-3098-45E5-BF7C-EC9C834633C5}" srcOrd="0" destOrd="0" presId="urn:microsoft.com/office/officeart/2005/8/layout/bProcess4"/>
    <dgm:cxn modelId="{68E633B3-A453-4B02-81A7-BA9A2B68BB2E}" type="presOf" srcId="{8A7F463C-B638-40B1-A611-10364D2416B4}" destId="{0087E4BA-9B0D-4C43-B36B-C8CD263620D7}" srcOrd="0" destOrd="0" presId="urn:microsoft.com/office/officeart/2005/8/layout/bProcess4"/>
    <dgm:cxn modelId="{1777B2B5-B457-4D4E-ADC9-76EEED83A970}" srcId="{14E73F1A-9129-4763-B011-AD679E9B0998}" destId="{958D4995-6CD9-4B23-9BD7-AEDB2D2354B1}" srcOrd="11" destOrd="0" parTransId="{7DA6589C-A9BC-48DD-803D-0CE5D7C68424}" sibTransId="{F66C849E-D4D7-4555-B51A-45988292B630}"/>
    <dgm:cxn modelId="{0734C9BA-043C-4059-9180-C7B952F7731A}" srcId="{14E73F1A-9129-4763-B011-AD679E9B0998}" destId="{C1EFA528-2146-467A-A455-9F8838F03BC2}" srcOrd="0" destOrd="0" parTransId="{0910E02A-80AB-42DA-A7F9-07D1C9099C6E}" sibTransId="{2DC47866-A4C3-42D7-9327-8D04C388530F}"/>
    <dgm:cxn modelId="{3837E2BC-320D-46F3-8ED1-9D9634974BE4}" type="presOf" srcId="{59346579-C0AB-4B1D-A1D6-0CBFF2B3AAF9}" destId="{C49ABE01-8A29-4EF7-9DAF-E0733D25D599}" srcOrd="0" destOrd="0" presId="urn:microsoft.com/office/officeart/2005/8/layout/bProcess4"/>
    <dgm:cxn modelId="{E41F24CD-65D3-47C6-AD4C-E42218BFE543}" type="presOf" srcId="{2DC47866-A4C3-42D7-9327-8D04C388530F}" destId="{1A9E4DB2-1C37-493C-8AE4-B4E3752554B9}" srcOrd="0" destOrd="0" presId="urn:microsoft.com/office/officeart/2005/8/layout/bProcess4"/>
    <dgm:cxn modelId="{CD915CD2-36AB-42EC-BD0B-4E480ABD54B4}" type="presOf" srcId="{E406D577-53F9-4411-9719-7A0BF03C5245}" destId="{9594FFE5-CEDD-4128-8395-5AB05DF6BE41}" srcOrd="0" destOrd="0" presId="urn:microsoft.com/office/officeart/2005/8/layout/bProcess4"/>
    <dgm:cxn modelId="{680D93D6-5F5C-43C9-9319-736AA2E28179}" type="presOf" srcId="{0A8B13E6-4011-4B04-9A45-7A00BD0EB217}" destId="{43285331-CBFA-4596-934B-57E4C410EE61}" srcOrd="0" destOrd="0" presId="urn:microsoft.com/office/officeart/2005/8/layout/bProcess4"/>
    <dgm:cxn modelId="{538446D8-754B-4ACB-94D0-CE8C3F40BCCD}" type="presOf" srcId="{5F2C8FBF-5D11-40E1-9E99-B15FAF89B708}" destId="{95A8131F-E36C-4B21-97C1-41220A469CBA}" srcOrd="0" destOrd="0" presId="urn:microsoft.com/office/officeart/2005/8/layout/bProcess4"/>
    <dgm:cxn modelId="{3EBFB1DD-09EC-4502-89DB-BC3FE21AE516}" srcId="{14E73F1A-9129-4763-B011-AD679E9B0998}" destId="{C2F466FB-5A98-41B6-A630-30A76010F150}" srcOrd="1" destOrd="0" parTransId="{A176C7A8-B835-40B7-A798-C3DC59FC8CA4}" sibTransId="{59346579-C0AB-4B1D-A1D6-0CBFF2B3AAF9}"/>
    <dgm:cxn modelId="{0BA2C2E3-47CA-42EF-BB8A-CE03F9031E8E}" srcId="{14E73F1A-9129-4763-B011-AD679E9B0998}" destId="{743D9A12-0C91-4F2A-9BB6-98B22F695344}" srcOrd="10" destOrd="0" parTransId="{5FD4A962-EC85-46A8-BB0E-28C5BB7FDF4B}" sibTransId="{C786C8F4-F356-4060-BC6D-1B86F652B6E2}"/>
    <dgm:cxn modelId="{DACA0FF1-8BE5-4C2D-A368-0CE37AC27B91}" type="presOf" srcId="{F379F4D3-4BE4-4E65-BDFB-3A8027018A3B}" destId="{AECFC22A-F5D4-44CA-AABA-0D03C46F1BFC}" srcOrd="0" destOrd="0" presId="urn:microsoft.com/office/officeart/2005/8/layout/bProcess4"/>
    <dgm:cxn modelId="{6E1B57F7-408E-4EAE-BC7C-76D5B2BC654F}" srcId="{14E73F1A-9129-4763-B011-AD679E9B0998}" destId="{B4A54116-2568-4570-99D4-379926448305}" srcOrd="12" destOrd="0" parTransId="{0C46307B-CE58-47D3-BE6D-92CE381E55AC}" sibTransId="{CB1E8A99-FE9B-4ADB-8261-6953AF53684A}"/>
    <dgm:cxn modelId="{628F3DFD-2DEA-468A-B6CD-A597D56A1E42}" type="presOf" srcId="{308EC99A-2FCE-4D21-AD56-0ED4A6A4D7EB}" destId="{C60539CD-AC7B-40FE-B70D-E5BD84727F51}" srcOrd="0" destOrd="0" presId="urn:microsoft.com/office/officeart/2005/8/layout/bProcess4"/>
    <dgm:cxn modelId="{FBA037FE-11E9-4CAF-A7CF-E083A225E901}" srcId="{14E73F1A-9129-4763-B011-AD679E9B0998}" destId="{125A733C-FFD2-4F5A-9C04-A76F77B34D6E}" srcOrd="6" destOrd="0" parTransId="{E9275C05-4610-4E62-AB87-90A9F052763D}" sibTransId="{E04717DC-CBD5-4993-BFDA-62D487235460}"/>
    <dgm:cxn modelId="{C1EF7E58-642F-4627-8452-EC218254060F}" type="presParOf" srcId="{A91C4B4E-1BC1-47E2-B314-F04C5A6A77BF}" destId="{4843E640-00D5-41A7-8EED-2D8BD23027B5}" srcOrd="0" destOrd="0" presId="urn:microsoft.com/office/officeart/2005/8/layout/bProcess4"/>
    <dgm:cxn modelId="{10306029-1CCA-4D1C-9D29-5670FD43884E}" type="presParOf" srcId="{4843E640-00D5-41A7-8EED-2D8BD23027B5}" destId="{B0D3C7EF-14CE-437D-8747-4D7C71861D20}" srcOrd="0" destOrd="0" presId="urn:microsoft.com/office/officeart/2005/8/layout/bProcess4"/>
    <dgm:cxn modelId="{FBAFA2B4-7B08-410C-988E-809016FB2BD5}" type="presParOf" srcId="{4843E640-00D5-41A7-8EED-2D8BD23027B5}" destId="{50F7A3B5-0BD4-45E5-8653-B27656E6CC7F}" srcOrd="1" destOrd="0" presId="urn:microsoft.com/office/officeart/2005/8/layout/bProcess4"/>
    <dgm:cxn modelId="{EAA74344-DDFD-4172-B806-BEA77D8FB2C4}" type="presParOf" srcId="{A91C4B4E-1BC1-47E2-B314-F04C5A6A77BF}" destId="{1A9E4DB2-1C37-493C-8AE4-B4E3752554B9}" srcOrd="1" destOrd="0" presId="urn:microsoft.com/office/officeart/2005/8/layout/bProcess4"/>
    <dgm:cxn modelId="{39AFFBAD-84BE-4914-BA7C-96EDC9EA8768}" type="presParOf" srcId="{A91C4B4E-1BC1-47E2-B314-F04C5A6A77BF}" destId="{A1427A4B-AEDE-4AB2-94A7-7EC0C5B3757C}" srcOrd="2" destOrd="0" presId="urn:microsoft.com/office/officeart/2005/8/layout/bProcess4"/>
    <dgm:cxn modelId="{424CA7E5-8198-4E28-877E-4A7B2B2AF441}" type="presParOf" srcId="{A1427A4B-AEDE-4AB2-94A7-7EC0C5B3757C}" destId="{10567FF7-4846-45A2-9936-3EDC0392F433}" srcOrd="0" destOrd="0" presId="urn:microsoft.com/office/officeart/2005/8/layout/bProcess4"/>
    <dgm:cxn modelId="{3F06EA11-2D9A-48CB-9CE7-E788D5180D51}" type="presParOf" srcId="{A1427A4B-AEDE-4AB2-94A7-7EC0C5B3757C}" destId="{91995F94-7B67-4D5B-92EF-FAAA065F7151}" srcOrd="1" destOrd="0" presId="urn:microsoft.com/office/officeart/2005/8/layout/bProcess4"/>
    <dgm:cxn modelId="{1CF9CD2C-28E8-4FF4-8BE1-5B6380CFA98B}" type="presParOf" srcId="{A91C4B4E-1BC1-47E2-B314-F04C5A6A77BF}" destId="{C49ABE01-8A29-4EF7-9DAF-E0733D25D599}" srcOrd="3" destOrd="0" presId="urn:microsoft.com/office/officeart/2005/8/layout/bProcess4"/>
    <dgm:cxn modelId="{089C92E0-6B00-4E82-BDD7-2FBA61BE17AB}" type="presParOf" srcId="{A91C4B4E-1BC1-47E2-B314-F04C5A6A77BF}" destId="{0C58E9F5-C58F-4492-B925-BDDF3BEA0D3E}" srcOrd="4" destOrd="0" presId="urn:microsoft.com/office/officeart/2005/8/layout/bProcess4"/>
    <dgm:cxn modelId="{D075FD38-7569-47C4-809A-7D894304BF1B}" type="presParOf" srcId="{0C58E9F5-C58F-4492-B925-BDDF3BEA0D3E}" destId="{7D90F7B9-80C9-47EE-B3E6-452F85105B78}" srcOrd="0" destOrd="0" presId="urn:microsoft.com/office/officeart/2005/8/layout/bProcess4"/>
    <dgm:cxn modelId="{59771A8D-4B27-4B24-ABC3-FF31857A5ABE}" type="presParOf" srcId="{0C58E9F5-C58F-4492-B925-BDDF3BEA0D3E}" destId="{9B5BA3D6-F900-43A8-B982-0093C7960523}" srcOrd="1" destOrd="0" presId="urn:microsoft.com/office/officeart/2005/8/layout/bProcess4"/>
    <dgm:cxn modelId="{395B3E02-4A16-4DC4-B5A2-7093FAFB9B14}" type="presParOf" srcId="{A91C4B4E-1BC1-47E2-B314-F04C5A6A77BF}" destId="{95A8131F-E36C-4B21-97C1-41220A469CBA}" srcOrd="5" destOrd="0" presId="urn:microsoft.com/office/officeart/2005/8/layout/bProcess4"/>
    <dgm:cxn modelId="{0EDA556E-989A-4F02-B363-D42C0F3B6829}" type="presParOf" srcId="{A91C4B4E-1BC1-47E2-B314-F04C5A6A77BF}" destId="{BB6BE0A3-F2D2-4F01-A086-6E3CECFCB88B}" srcOrd="6" destOrd="0" presId="urn:microsoft.com/office/officeart/2005/8/layout/bProcess4"/>
    <dgm:cxn modelId="{02529A58-C1CD-4B04-86DA-3AB1DEBEF481}" type="presParOf" srcId="{BB6BE0A3-F2D2-4F01-A086-6E3CECFCB88B}" destId="{77125F5D-3D56-456B-8C38-EC5D9FC79E8A}" srcOrd="0" destOrd="0" presId="urn:microsoft.com/office/officeart/2005/8/layout/bProcess4"/>
    <dgm:cxn modelId="{95AEC9BC-8871-4741-9CE0-E506892AD885}" type="presParOf" srcId="{BB6BE0A3-F2D2-4F01-A086-6E3CECFCB88B}" destId="{43285331-CBFA-4596-934B-57E4C410EE61}" srcOrd="1" destOrd="0" presId="urn:microsoft.com/office/officeart/2005/8/layout/bProcess4"/>
    <dgm:cxn modelId="{8C009B17-2FD0-4F04-A603-17B9B1E880CF}" type="presParOf" srcId="{A91C4B4E-1BC1-47E2-B314-F04C5A6A77BF}" destId="{9594FFE5-CEDD-4128-8395-5AB05DF6BE41}" srcOrd="7" destOrd="0" presId="urn:microsoft.com/office/officeart/2005/8/layout/bProcess4"/>
    <dgm:cxn modelId="{DE8859F9-31A2-406F-B491-84BC874FBADC}" type="presParOf" srcId="{A91C4B4E-1BC1-47E2-B314-F04C5A6A77BF}" destId="{8D5FA5D1-D0A0-420D-81A6-6CE0DC4636A6}" srcOrd="8" destOrd="0" presId="urn:microsoft.com/office/officeart/2005/8/layout/bProcess4"/>
    <dgm:cxn modelId="{AEC478B7-5097-4278-93F8-8438DDB36AA8}" type="presParOf" srcId="{8D5FA5D1-D0A0-420D-81A6-6CE0DC4636A6}" destId="{4A6EEF5B-8BEB-4751-A5BF-C14626E674ED}" srcOrd="0" destOrd="0" presId="urn:microsoft.com/office/officeart/2005/8/layout/bProcess4"/>
    <dgm:cxn modelId="{31358AC3-3855-4451-953F-DF73C5AA0BE2}" type="presParOf" srcId="{8D5FA5D1-D0A0-420D-81A6-6CE0DC4636A6}" destId="{C60539CD-AC7B-40FE-B70D-E5BD84727F51}" srcOrd="1" destOrd="0" presId="urn:microsoft.com/office/officeart/2005/8/layout/bProcess4"/>
    <dgm:cxn modelId="{3AABF180-0BBC-4EF3-AE2C-F271A84C8996}" type="presParOf" srcId="{A91C4B4E-1BC1-47E2-B314-F04C5A6A77BF}" destId="{AECFC22A-F5D4-44CA-AABA-0D03C46F1BFC}" srcOrd="9" destOrd="0" presId="urn:microsoft.com/office/officeart/2005/8/layout/bProcess4"/>
    <dgm:cxn modelId="{CEDC61D5-4A17-4379-9451-2F363E2ECDBF}" type="presParOf" srcId="{A91C4B4E-1BC1-47E2-B314-F04C5A6A77BF}" destId="{0265C028-437C-40DE-9929-2FEB31FC86C8}" srcOrd="10" destOrd="0" presId="urn:microsoft.com/office/officeart/2005/8/layout/bProcess4"/>
    <dgm:cxn modelId="{E413DA84-D707-4425-8D67-7377AF45F165}" type="presParOf" srcId="{0265C028-437C-40DE-9929-2FEB31FC86C8}" destId="{45A52526-006E-43C8-8E60-60E258FB3AE4}" srcOrd="0" destOrd="0" presId="urn:microsoft.com/office/officeart/2005/8/layout/bProcess4"/>
    <dgm:cxn modelId="{7C74F69E-CBAD-4BF1-A831-BFC94D8B9311}" type="presParOf" srcId="{0265C028-437C-40DE-9929-2FEB31FC86C8}" destId="{9811C4DC-E650-4818-9D16-077D7D171917}" srcOrd="1" destOrd="0" presId="urn:microsoft.com/office/officeart/2005/8/layout/bProcess4"/>
    <dgm:cxn modelId="{DB988BB4-8855-45EB-9052-8065F81266FE}" type="presParOf" srcId="{A91C4B4E-1BC1-47E2-B314-F04C5A6A77BF}" destId="{830A36FF-3098-45E5-BF7C-EC9C834633C5}" srcOrd="11" destOrd="0" presId="urn:microsoft.com/office/officeart/2005/8/layout/bProcess4"/>
    <dgm:cxn modelId="{9610BFB1-1E5E-4946-8FE6-D6A9CA450DA2}" type="presParOf" srcId="{A91C4B4E-1BC1-47E2-B314-F04C5A6A77BF}" destId="{308F8C1D-7CE7-48BD-B9B0-21A59A40F087}" srcOrd="12" destOrd="0" presId="urn:microsoft.com/office/officeart/2005/8/layout/bProcess4"/>
    <dgm:cxn modelId="{D5831DC3-0A4B-4E63-9581-90580F4D10D2}" type="presParOf" srcId="{308F8C1D-7CE7-48BD-B9B0-21A59A40F087}" destId="{D977D7D0-2ED4-4035-B990-89FEDCB98D86}" srcOrd="0" destOrd="0" presId="urn:microsoft.com/office/officeart/2005/8/layout/bProcess4"/>
    <dgm:cxn modelId="{152DC749-591E-4234-B8BC-E91212BC5277}" type="presParOf" srcId="{308F8C1D-7CE7-48BD-B9B0-21A59A40F087}" destId="{12B3AB29-6C8D-4AD5-928E-AF7686EDF4DC}" srcOrd="1" destOrd="0" presId="urn:microsoft.com/office/officeart/2005/8/layout/bProcess4"/>
    <dgm:cxn modelId="{9057E2D1-B794-4F8E-97D6-AA305CFA705B}" type="presParOf" srcId="{A91C4B4E-1BC1-47E2-B314-F04C5A6A77BF}" destId="{EB7222A4-33BC-4804-8DEF-9EA42DED8F21}" srcOrd="13" destOrd="0" presId="urn:microsoft.com/office/officeart/2005/8/layout/bProcess4"/>
    <dgm:cxn modelId="{72A57683-5111-485C-8C3C-29591CAB3446}" type="presParOf" srcId="{A91C4B4E-1BC1-47E2-B314-F04C5A6A77BF}" destId="{C7D6FEB2-B8F6-4867-861A-4C71034A1B59}" srcOrd="14" destOrd="0" presId="urn:microsoft.com/office/officeart/2005/8/layout/bProcess4"/>
    <dgm:cxn modelId="{09F54DF6-4AFA-417C-A7C0-0511BFDE7D0F}" type="presParOf" srcId="{C7D6FEB2-B8F6-4867-861A-4C71034A1B59}" destId="{0B95903C-EF9F-4A10-B0DC-AC1A4DC1959E}" srcOrd="0" destOrd="0" presId="urn:microsoft.com/office/officeart/2005/8/layout/bProcess4"/>
    <dgm:cxn modelId="{7B86D253-17F7-45C6-9AA5-9FCADD2E135C}" type="presParOf" srcId="{C7D6FEB2-B8F6-4867-861A-4C71034A1B59}" destId="{7C6E98AB-5C7F-4727-98E4-E09E3780306F}" srcOrd="1" destOrd="0" presId="urn:microsoft.com/office/officeart/2005/8/layout/bProcess4"/>
    <dgm:cxn modelId="{FBABD787-96AA-4180-B8D0-2164C222D500}" type="presParOf" srcId="{A91C4B4E-1BC1-47E2-B314-F04C5A6A77BF}" destId="{E28117D4-03E3-4506-9A14-46C5F1C51A43}" srcOrd="15" destOrd="0" presId="urn:microsoft.com/office/officeart/2005/8/layout/bProcess4"/>
    <dgm:cxn modelId="{8A575F1A-9C11-4EA4-92F2-562BFCFB95D4}" type="presParOf" srcId="{A91C4B4E-1BC1-47E2-B314-F04C5A6A77BF}" destId="{232A91A4-3F62-46D4-89C2-A9945EB6BEBC}" srcOrd="16" destOrd="0" presId="urn:microsoft.com/office/officeart/2005/8/layout/bProcess4"/>
    <dgm:cxn modelId="{DCB18635-EE6B-4B22-A383-42402ADD432D}" type="presParOf" srcId="{232A91A4-3F62-46D4-89C2-A9945EB6BEBC}" destId="{903F78C2-99B5-47F6-9BBA-A8BB6B0C7CBA}" srcOrd="0" destOrd="0" presId="urn:microsoft.com/office/officeart/2005/8/layout/bProcess4"/>
    <dgm:cxn modelId="{79C42D33-E6B6-4395-AD92-98F6D640F87A}" type="presParOf" srcId="{232A91A4-3F62-46D4-89C2-A9945EB6BEBC}" destId="{ACC29A26-69DD-491A-9781-CF6F5B9EC1F3}" srcOrd="1" destOrd="0" presId="urn:microsoft.com/office/officeart/2005/8/layout/bProcess4"/>
    <dgm:cxn modelId="{E5A9B41C-78A4-473A-ABC2-EBB48F60AE50}" type="presParOf" srcId="{A91C4B4E-1BC1-47E2-B314-F04C5A6A77BF}" destId="{1E2F65D0-7A53-411B-82C2-E0E7CE0E89FE}" srcOrd="17" destOrd="0" presId="urn:microsoft.com/office/officeart/2005/8/layout/bProcess4"/>
    <dgm:cxn modelId="{BDDCB76B-41CA-4A30-9A4A-FA7BFA05E7F3}" type="presParOf" srcId="{A91C4B4E-1BC1-47E2-B314-F04C5A6A77BF}" destId="{12C12383-9B75-4C42-8F44-A6E5391BD7D2}" srcOrd="18" destOrd="0" presId="urn:microsoft.com/office/officeart/2005/8/layout/bProcess4"/>
    <dgm:cxn modelId="{7BE75C38-D01C-411D-97FE-0F58364E330F}" type="presParOf" srcId="{12C12383-9B75-4C42-8F44-A6E5391BD7D2}" destId="{B2A1723D-6192-4698-9DA8-A3D73DC5FF86}" srcOrd="0" destOrd="0" presId="urn:microsoft.com/office/officeart/2005/8/layout/bProcess4"/>
    <dgm:cxn modelId="{307912CB-8FEE-485D-8DDB-FC239B6FFA9A}" type="presParOf" srcId="{12C12383-9B75-4C42-8F44-A6E5391BD7D2}" destId="{0087E4BA-9B0D-4C43-B36B-C8CD263620D7}" srcOrd="1" destOrd="0" presId="urn:microsoft.com/office/officeart/2005/8/layout/bProcess4"/>
    <dgm:cxn modelId="{B2BA1943-0EA6-4A13-A3CE-461979A48C5F}" type="presParOf" srcId="{A91C4B4E-1BC1-47E2-B314-F04C5A6A77BF}" destId="{04C14E9C-CF3C-43D3-9B23-A1E285A49DB2}" srcOrd="19" destOrd="0" presId="urn:microsoft.com/office/officeart/2005/8/layout/bProcess4"/>
    <dgm:cxn modelId="{8742DF7A-00AE-46D8-8417-BC88A156A77F}" type="presParOf" srcId="{A91C4B4E-1BC1-47E2-B314-F04C5A6A77BF}" destId="{48CD078D-C485-41B5-B131-D34B0CC2E22B}" srcOrd="20" destOrd="0" presId="urn:microsoft.com/office/officeart/2005/8/layout/bProcess4"/>
    <dgm:cxn modelId="{C3C3F175-2596-4EB7-BF71-A364296F2948}" type="presParOf" srcId="{48CD078D-C485-41B5-B131-D34B0CC2E22B}" destId="{FE0A0DF1-61B5-4FBC-87C0-08B7F4C6472D}" srcOrd="0" destOrd="0" presId="urn:microsoft.com/office/officeart/2005/8/layout/bProcess4"/>
    <dgm:cxn modelId="{6352A4BD-0F2B-4A94-BB2A-345A8D57F9D3}" type="presParOf" srcId="{48CD078D-C485-41B5-B131-D34B0CC2E22B}" destId="{A2836315-4C99-40F8-BC33-46F59A443272}" srcOrd="1" destOrd="0" presId="urn:microsoft.com/office/officeart/2005/8/layout/bProcess4"/>
    <dgm:cxn modelId="{D6F7C987-422B-40AD-B4CB-ED97BCA2EA3C}" type="presParOf" srcId="{A91C4B4E-1BC1-47E2-B314-F04C5A6A77BF}" destId="{0E14F434-899A-4CFB-AB2E-8D2BEA98B912}" srcOrd="21" destOrd="0" presId="urn:microsoft.com/office/officeart/2005/8/layout/bProcess4"/>
    <dgm:cxn modelId="{B3F1920F-99AB-4A2F-B5D0-45D17069536E}" type="presParOf" srcId="{A91C4B4E-1BC1-47E2-B314-F04C5A6A77BF}" destId="{2B60B6BC-936A-40E6-BB83-271B29CCA656}" srcOrd="22" destOrd="0" presId="urn:microsoft.com/office/officeart/2005/8/layout/bProcess4"/>
    <dgm:cxn modelId="{9CA2C776-1730-41D6-B077-EBEB865641BD}" type="presParOf" srcId="{2B60B6BC-936A-40E6-BB83-271B29CCA656}" destId="{E9979DB4-80D9-4AB1-89CC-C0450FBD37A0}" srcOrd="0" destOrd="0" presId="urn:microsoft.com/office/officeart/2005/8/layout/bProcess4"/>
    <dgm:cxn modelId="{EA9377EE-14B9-48D4-BAFC-3A142082E779}" type="presParOf" srcId="{2B60B6BC-936A-40E6-BB83-271B29CCA656}" destId="{1701116D-4393-41F6-B762-D10234A1A57A}" srcOrd="1" destOrd="0" presId="urn:microsoft.com/office/officeart/2005/8/layout/bProcess4"/>
    <dgm:cxn modelId="{5536C2CD-1E61-4835-8356-ECF76F40816F}" type="presParOf" srcId="{A91C4B4E-1BC1-47E2-B314-F04C5A6A77BF}" destId="{C8BDC06D-470C-42BF-B590-8928DE94D9B6}" srcOrd="23" destOrd="0" presId="urn:microsoft.com/office/officeart/2005/8/layout/bProcess4"/>
    <dgm:cxn modelId="{51D0CB30-CB71-4251-95B8-6F07F6F4367A}" type="presParOf" srcId="{A91C4B4E-1BC1-47E2-B314-F04C5A6A77BF}" destId="{671300B7-5078-48BE-925F-A438E74CF02A}" srcOrd="24" destOrd="0" presId="urn:microsoft.com/office/officeart/2005/8/layout/bProcess4"/>
    <dgm:cxn modelId="{E1C9FD6F-FD3C-44F3-BA53-5263FC917714}" type="presParOf" srcId="{671300B7-5078-48BE-925F-A438E74CF02A}" destId="{6097A50B-9CBE-4198-81D7-B279A7D5C3FA}" srcOrd="0" destOrd="0" presId="urn:microsoft.com/office/officeart/2005/8/layout/bProcess4"/>
    <dgm:cxn modelId="{C620C4B6-ED1B-4043-9C2B-A9BC3B9DCB02}" type="presParOf" srcId="{671300B7-5078-48BE-925F-A438E74CF02A}" destId="{EB34090A-C57A-4E8D-984A-0A96B8CC50B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E4DB2-1C37-493C-8AE4-B4E3752554B9}">
      <dsp:nvSpPr>
        <dsp:cNvPr id="0" name=""/>
        <dsp:cNvSpPr/>
      </dsp:nvSpPr>
      <dsp:spPr>
        <a:xfrm rot="5400000">
          <a:off x="-152716" y="1588342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A3B5-0BD4-45E5-8653-B27656E6CC7F}">
      <dsp:nvSpPr>
        <dsp:cNvPr id="0" name=""/>
        <dsp:cNvSpPr/>
      </dsp:nvSpPr>
      <dsp:spPr>
        <a:xfrm>
          <a:off x="2375" y="1144214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Desarrollo: </a:t>
          </a:r>
          <a:endParaRPr lang="en-US" sz="800" kern="1200"/>
        </a:p>
      </dsp:txBody>
      <dsp:txXfrm>
        <a:off x="18673" y="1160512"/>
        <a:ext cx="894825" cy="523856"/>
      </dsp:txXfrm>
    </dsp:sp>
    <dsp:sp modelId="{C49ABE01-8A29-4EF7-9DAF-E0733D25D599}">
      <dsp:nvSpPr>
        <dsp:cNvPr id="0" name=""/>
        <dsp:cNvSpPr/>
      </dsp:nvSpPr>
      <dsp:spPr>
        <a:xfrm rot="5400000">
          <a:off x="-152716" y="2283908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5F94-7B67-4D5B-92EF-FAAA065F7151}">
      <dsp:nvSpPr>
        <dsp:cNvPr id="0" name=""/>
        <dsp:cNvSpPr/>
      </dsp:nvSpPr>
      <dsp:spPr>
        <a:xfrm>
          <a:off x="2375" y="1839779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Describe la lógica del juego:</a:t>
          </a:r>
          <a:endParaRPr lang="en-US" sz="800" kern="1200"/>
        </a:p>
      </dsp:txBody>
      <dsp:txXfrm>
        <a:off x="18673" y="1856077"/>
        <a:ext cx="894825" cy="523856"/>
      </dsp:txXfrm>
    </dsp:sp>
    <dsp:sp modelId="{95A8131F-E36C-4B21-97C1-41220A469CBA}">
      <dsp:nvSpPr>
        <dsp:cNvPr id="0" name=""/>
        <dsp:cNvSpPr/>
      </dsp:nvSpPr>
      <dsp:spPr>
        <a:xfrm rot="5400000">
          <a:off x="-152716" y="2979474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BA3D6-F900-43A8-B982-0093C7960523}">
      <dsp:nvSpPr>
        <dsp:cNvPr id="0" name=""/>
        <dsp:cNvSpPr/>
      </dsp:nvSpPr>
      <dsp:spPr>
        <a:xfrm>
          <a:off x="2375" y="2535345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Cómo se mueve la serpiente usando las teclas de flecha.</a:t>
          </a:r>
          <a:endParaRPr lang="en-US" sz="800" kern="1200"/>
        </a:p>
      </dsp:txBody>
      <dsp:txXfrm>
        <a:off x="18673" y="2551643"/>
        <a:ext cx="894825" cy="523856"/>
      </dsp:txXfrm>
    </dsp:sp>
    <dsp:sp modelId="{9594FFE5-CEDD-4128-8395-5AB05DF6BE41}">
      <dsp:nvSpPr>
        <dsp:cNvPr id="0" name=""/>
        <dsp:cNvSpPr/>
      </dsp:nvSpPr>
      <dsp:spPr>
        <a:xfrm>
          <a:off x="195066" y="3327256"/>
          <a:ext cx="1226262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85331-CBFA-4596-934B-57E4C410EE61}">
      <dsp:nvSpPr>
        <dsp:cNvPr id="0" name=""/>
        <dsp:cNvSpPr/>
      </dsp:nvSpPr>
      <dsp:spPr>
        <a:xfrm>
          <a:off x="2375" y="3230911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Cómo se genera la comida de forma aleatoria.</a:t>
          </a:r>
          <a:endParaRPr lang="en-US" sz="800" kern="1200"/>
        </a:p>
      </dsp:txBody>
      <dsp:txXfrm>
        <a:off x="18673" y="3247209"/>
        <a:ext cx="894825" cy="523856"/>
      </dsp:txXfrm>
    </dsp:sp>
    <dsp:sp modelId="{AECFC22A-F5D4-44CA-AABA-0D03C46F1BFC}">
      <dsp:nvSpPr>
        <dsp:cNvPr id="0" name=""/>
        <dsp:cNvSpPr/>
      </dsp:nvSpPr>
      <dsp:spPr>
        <a:xfrm rot="16200000">
          <a:off x="1080753" y="2979474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539CD-AC7B-40FE-B70D-E5BD84727F51}">
      <dsp:nvSpPr>
        <dsp:cNvPr id="0" name=""/>
        <dsp:cNvSpPr/>
      </dsp:nvSpPr>
      <dsp:spPr>
        <a:xfrm>
          <a:off x="1235845" y="3230911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Cómo se aumenta la longitud de la serpiente al comer comida.</a:t>
          </a:r>
          <a:endParaRPr lang="en-US" sz="800" kern="1200"/>
        </a:p>
      </dsp:txBody>
      <dsp:txXfrm>
        <a:off x="1252143" y="3247209"/>
        <a:ext cx="894825" cy="523856"/>
      </dsp:txXfrm>
    </dsp:sp>
    <dsp:sp modelId="{830A36FF-3098-45E5-BF7C-EC9C834633C5}">
      <dsp:nvSpPr>
        <dsp:cNvPr id="0" name=""/>
        <dsp:cNvSpPr/>
      </dsp:nvSpPr>
      <dsp:spPr>
        <a:xfrm rot="16200000">
          <a:off x="1080753" y="2283908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1C4DC-E650-4818-9D16-077D7D171917}">
      <dsp:nvSpPr>
        <dsp:cNvPr id="0" name=""/>
        <dsp:cNvSpPr/>
      </dsp:nvSpPr>
      <dsp:spPr>
        <a:xfrm>
          <a:off x="1235845" y="2535345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Cómo se detecta la colisión con los bordes o con la propia serpiente.</a:t>
          </a:r>
          <a:endParaRPr lang="en-US" sz="800" kern="1200"/>
        </a:p>
      </dsp:txBody>
      <dsp:txXfrm>
        <a:off x="1252143" y="2551643"/>
        <a:ext cx="894825" cy="523856"/>
      </dsp:txXfrm>
    </dsp:sp>
    <dsp:sp modelId="{EB7222A4-33BC-4804-8DEF-9EA42DED8F21}">
      <dsp:nvSpPr>
        <dsp:cNvPr id="0" name=""/>
        <dsp:cNvSpPr/>
      </dsp:nvSpPr>
      <dsp:spPr>
        <a:xfrm rot="16200000">
          <a:off x="1080753" y="1588342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AB29-6C8D-4AD5-928E-AF7686EDF4DC}">
      <dsp:nvSpPr>
        <dsp:cNvPr id="0" name=""/>
        <dsp:cNvSpPr/>
      </dsp:nvSpPr>
      <dsp:spPr>
        <a:xfrm>
          <a:off x="1235845" y="1839779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Cómo se muestra el puntaje en la pantalla.</a:t>
          </a:r>
          <a:endParaRPr lang="en-US" sz="800" kern="1200"/>
        </a:p>
      </dsp:txBody>
      <dsp:txXfrm>
        <a:off x="1252143" y="1856077"/>
        <a:ext cx="894825" cy="523856"/>
      </dsp:txXfrm>
    </dsp:sp>
    <dsp:sp modelId="{E28117D4-03E3-4506-9A14-46C5F1C51A43}">
      <dsp:nvSpPr>
        <dsp:cNvPr id="0" name=""/>
        <dsp:cNvSpPr/>
      </dsp:nvSpPr>
      <dsp:spPr>
        <a:xfrm>
          <a:off x="1428536" y="1240559"/>
          <a:ext cx="1226262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E98AB-5C7F-4727-98E4-E09E3780306F}">
      <dsp:nvSpPr>
        <dsp:cNvPr id="0" name=""/>
        <dsp:cNvSpPr/>
      </dsp:nvSpPr>
      <dsp:spPr>
        <a:xfrm>
          <a:off x="1235845" y="1144214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Menciona las funciones principales que utilizaste:</a:t>
          </a:r>
          <a:endParaRPr lang="en-US" sz="800" kern="1200"/>
        </a:p>
      </dsp:txBody>
      <dsp:txXfrm>
        <a:off x="1252143" y="1160512"/>
        <a:ext cx="894825" cy="523856"/>
      </dsp:txXfrm>
    </dsp:sp>
    <dsp:sp modelId="{1E2F65D0-7A53-411B-82C2-E0E7CE0E89FE}">
      <dsp:nvSpPr>
        <dsp:cNvPr id="0" name=""/>
        <dsp:cNvSpPr/>
      </dsp:nvSpPr>
      <dsp:spPr>
        <a:xfrm rot="5400000">
          <a:off x="2314223" y="1588342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29A26-69DD-491A-9781-CF6F5B9EC1F3}">
      <dsp:nvSpPr>
        <dsp:cNvPr id="0" name=""/>
        <dsp:cNvSpPr/>
      </dsp:nvSpPr>
      <dsp:spPr>
        <a:xfrm>
          <a:off x="2469314" y="1144214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mostrar_puntaje(): Muestra el puntaje en la pantalla.</a:t>
          </a:r>
          <a:endParaRPr lang="en-US" sz="800" kern="1200"/>
        </a:p>
      </dsp:txBody>
      <dsp:txXfrm>
        <a:off x="2485612" y="1160512"/>
        <a:ext cx="894825" cy="523856"/>
      </dsp:txXfrm>
    </dsp:sp>
    <dsp:sp modelId="{04C14E9C-CF3C-43D3-9B23-A1E285A49DB2}">
      <dsp:nvSpPr>
        <dsp:cNvPr id="0" name=""/>
        <dsp:cNvSpPr/>
      </dsp:nvSpPr>
      <dsp:spPr>
        <a:xfrm rot="5400000">
          <a:off x="2314223" y="2283908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7E4BA-9B0D-4C43-B36B-C8CD263620D7}">
      <dsp:nvSpPr>
        <dsp:cNvPr id="0" name=""/>
        <dsp:cNvSpPr/>
      </dsp:nvSpPr>
      <dsp:spPr>
        <a:xfrm>
          <a:off x="2469314" y="1839779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dibujar_serpiente(): Dibuja la serpiente en la pantalla.</a:t>
          </a:r>
          <a:endParaRPr lang="en-US" sz="800" kern="1200"/>
        </a:p>
      </dsp:txBody>
      <dsp:txXfrm>
        <a:off x="2485612" y="1856077"/>
        <a:ext cx="894825" cy="523856"/>
      </dsp:txXfrm>
    </dsp:sp>
    <dsp:sp modelId="{0E14F434-899A-4CFB-AB2E-8D2BEA98B912}">
      <dsp:nvSpPr>
        <dsp:cNvPr id="0" name=""/>
        <dsp:cNvSpPr/>
      </dsp:nvSpPr>
      <dsp:spPr>
        <a:xfrm rot="5400000">
          <a:off x="2314223" y="2979474"/>
          <a:ext cx="688358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36315-4C99-40F8-BC33-46F59A443272}">
      <dsp:nvSpPr>
        <dsp:cNvPr id="0" name=""/>
        <dsp:cNvSpPr/>
      </dsp:nvSpPr>
      <dsp:spPr>
        <a:xfrm>
          <a:off x="2469314" y="2535345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juego(): Contiene la lógica principal del juego.</a:t>
          </a:r>
          <a:endParaRPr lang="en-US" sz="800" kern="1200"/>
        </a:p>
      </dsp:txBody>
      <dsp:txXfrm>
        <a:off x="2485612" y="2551643"/>
        <a:ext cx="894825" cy="523856"/>
      </dsp:txXfrm>
    </dsp:sp>
    <dsp:sp modelId="{C8BDC06D-470C-42BF-B590-8928DE94D9B6}">
      <dsp:nvSpPr>
        <dsp:cNvPr id="0" name=""/>
        <dsp:cNvSpPr/>
      </dsp:nvSpPr>
      <dsp:spPr>
        <a:xfrm>
          <a:off x="2662006" y="3327256"/>
          <a:ext cx="1226262" cy="834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1116D-4393-41F6-B762-D10234A1A57A}">
      <dsp:nvSpPr>
        <dsp:cNvPr id="0" name=""/>
        <dsp:cNvSpPr/>
      </dsp:nvSpPr>
      <dsp:spPr>
        <a:xfrm>
          <a:off x="2469314" y="3230911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Describe las mejoras que has implementado (si las hay):</a:t>
          </a:r>
          <a:endParaRPr lang="en-US" sz="800" kern="1200"/>
        </a:p>
      </dsp:txBody>
      <dsp:txXfrm>
        <a:off x="2485612" y="3247209"/>
        <a:ext cx="894825" cy="523856"/>
      </dsp:txXfrm>
    </dsp:sp>
    <dsp:sp modelId="{EB34090A-C57A-4E8D-984A-0A96B8CC50B8}">
      <dsp:nvSpPr>
        <dsp:cNvPr id="0" name=""/>
        <dsp:cNvSpPr/>
      </dsp:nvSpPr>
      <dsp:spPr>
        <a:xfrm>
          <a:off x="3702784" y="3230911"/>
          <a:ext cx="927421" cy="556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Sonidos, niveles de dificultad, obstáculos, gráficos mejorados, etc.</a:t>
          </a:r>
          <a:endParaRPr lang="en-US" sz="800" kern="1200"/>
        </a:p>
      </dsp:txBody>
      <dsp:txXfrm>
        <a:off x="3719082" y="3247209"/>
        <a:ext cx="894825" cy="523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3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5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596AA9-B120-4DE3-9A80-7DB4BD12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n abstract genetic concept">
            <a:extLst>
              <a:ext uri="{FF2B5EF4-FFF2-40B4-BE49-F238E27FC236}">
                <a16:creationId xmlns:a16="http://schemas.microsoft.com/office/drawing/2014/main" id="{06D6DEC3-5B67-EF84-9E3A-8EF958F2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5068F8-9DF5-96E7-1911-C02C5042E710}"/>
              </a:ext>
            </a:extLst>
          </p:cNvPr>
          <p:cNvSpPr txBox="1"/>
          <p:nvPr/>
        </p:nvSpPr>
        <p:spPr>
          <a:xfrm>
            <a:off x="897375" y="1296490"/>
            <a:ext cx="106785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dirty="0">
                <a:latin typeface="Abadi" panose="020F0502020204030204" pitchFamily="34" charset="0"/>
              </a:rPr>
              <a:t>El impacto de las nuevas tecnologías en la sociedad: visualización del futuro.</a:t>
            </a:r>
          </a:p>
        </p:txBody>
      </p:sp>
    </p:spTree>
    <p:extLst>
      <p:ext uri="{BB962C8B-B14F-4D97-AF65-F5344CB8AC3E}">
        <p14:creationId xmlns:p14="http://schemas.microsoft.com/office/powerpoint/2010/main" val="214199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B4786E-9945-64D7-EF41-922CD290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839367"/>
            <a:ext cx="4001993" cy="3187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Selección del programa a desarrollar / Generación de diagramas funcionales y arquitectura de software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88268B-2DBF-0FBE-D985-CFC06F6C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0386"/>
          <a:stretch/>
        </p:blipFill>
        <p:spPr>
          <a:xfrm>
            <a:off x="-1" y="10"/>
            <a:ext cx="5452275" cy="3255656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656C130-C73C-ADAE-D9DD-8074E4251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7073" b="2"/>
          <a:stretch/>
        </p:blipFill>
        <p:spPr>
          <a:xfrm>
            <a:off x="-1" y="3429001"/>
            <a:ext cx="5452275" cy="34290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1" y="4495800"/>
            <a:ext cx="49279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1" y="6047437"/>
            <a:ext cx="49279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B4CF-4D18-F4E9-49C0-4D6D3DB3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0771" y="334928"/>
            <a:ext cx="600348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CFDB59-9C00-1261-1CA5-917B2A4BECB3}"/>
              </a:ext>
            </a:extLst>
          </p:cNvPr>
          <p:cNvSpPr txBox="1"/>
          <p:nvPr/>
        </p:nvSpPr>
        <p:spPr>
          <a:xfrm>
            <a:off x="6096000" y="4602664"/>
            <a:ext cx="4374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Iniciamos usando el visual </a:t>
            </a:r>
            <a:r>
              <a:rPr lang="es-MX" dirty="0" err="1"/>
              <a:t>studio</a:t>
            </a:r>
            <a:r>
              <a:rPr lang="es-MX" dirty="0"/>
              <a:t> para familiarizarnos con el programa y el uso del lenguaje de programación Python.</a:t>
            </a:r>
          </a:p>
          <a:p>
            <a:r>
              <a:rPr lang="es-MX" dirty="0"/>
              <a:t>Usamos diagramas de flujo para saber como funcionaria el algoritmo que crearemos</a:t>
            </a:r>
          </a:p>
        </p:txBody>
      </p:sp>
    </p:spTree>
    <p:extLst>
      <p:ext uri="{BB962C8B-B14F-4D97-AF65-F5344CB8AC3E}">
        <p14:creationId xmlns:p14="http://schemas.microsoft.com/office/powerpoint/2010/main" val="31869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666D0-BD04-5E43-9763-92C83F7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839367"/>
            <a:ext cx="4001993" cy="3187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Inicio del desarrollo del software / Configuración del entorno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EC5388-0EE9-1465-6AC7-FEDFDB8D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9" r="2" b="21401"/>
          <a:stretch/>
        </p:blipFill>
        <p:spPr>
          <a:xfrm>
            <a:off x="-1" y="10"/>
            <a:ext cx="5452275" cy="3428990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C5DFBC8-7D5F-F3DF-0B1B-68F658000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351" r="2" b="6691"/>
          <a:stretch/>
        </p:blipFill>
        <p:spPr>
          <a:xfrm>
            <a:off x="-1" y="3429001"/>
            <a:ext cx="5452275" cy="34290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1" y="4495800"/>
            <a:ext cx="49279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1" y="6047437"/>
            <a:ext cx="49279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55315-3260-CBFC-3377-1034F1CA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0771" y="334928"/>
            <a:ext cx="600348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212B9B-7A76-09B8-530B-1048A19C1B66}"/>
              </a:ext>
            </a:extLst>
          </p:cNvPr>
          <p:cNvSpPr txBox="1"/>
          <p:nvPr/>
        </p:nvSpPr>
        <p:spPr>
          <a:xfrm>
            <a:off x="5898382" y="4495800"/>
            <a:ext cx="477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Nosotros comenzamos a desarrollar el juego de la serpiente y mediante la pagina web </a:t>
            </a:r>
            <a:r>
              <a:rPr lang="es-MX" dirty="0" err="1"/>
              <a:t>Github</a:t>
            </a:r>
            <a:r>
              <a:rPr lang="es-MX" dirty="0"/>
              <a:t> creamos un repositorio en la cual compartimos nuestro algoritmo a nuestros compañeros y maestra.</a:t>
            </a:r>
          </a:p>
        </p:txBody>
      </p:sp>
    </p:spTree>
    <p:extLst>
      <p:ext uri="{BB962C8B-B14F-4D97-AF65-F5344CB8AC3E}">
        <p14:creationId xmlns:p14="http://schemas.microsoft.com/office/powerpoint/2010/main" val="25754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5A8A292-B54B-4DA5-8132-84480F4DA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6300" y="334928"/>
            <a:ext cx="6062397" cy="5701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14620-FD51-51CF-F47C-E2522B8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3419168" cy="4733591"/>
          </a:xfrm>
        </p:spPr>
        <p:txBody>
          <a:bodyPr anchor="b">
            <a:normAutofit/>
          </a:bodyPr>
          <a:lstStyle/>
          <a:p>
            <a:r>
              <a:rPr lang="es-MX"/>
              <a:t>Desarrollo del programa de seleccion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7656F4-2A34-42A9-AF61-EE8532859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F149C-C999-FCED-33CB-72715F7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234EE6EB-B7AE-4199-A556-CD21D0CC6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71699"/>
              </p:ext>
            </p:extLst>
          </p:nvPr>
        </p:nvGraphicFramePr>
        <p:xfrm>
          <a:off x="5732206" y="821522"/>
          <a:ext cx="4632581" cy="493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35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CB449-C357-CA8A-5898-4616299D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s-MX" sz="2500"/>
              <a:t>Aplicando técnicas de programación funcional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221D498-A831-2357-1BA2-5A742AF3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0" r="47747" b="-1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BED77C-097D-C393-26B4-3FED17DF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 fontScale="40000" lnSpcReduction="20000"/>
          </a:bodyPr>
          <a:lstStyle/>
          <a:p>
            <a:r>
              <a:rPr lang="es-MX" dirty="0"/>
              <a:t>El código crea un juego de la serpiente en Python usando la biblioteca </a:t>
            </a:r>
            <a:r>
              <a:rPr lang="es-MX" dirty="0" err="1"/>
              <a:t>Pygame</a:t>
            </a:r>
            <a:r>
              <a:rPr lang="es-MX" dirty="0"/>
              <a:t>.</a:t>
            </a:r>
          </a:p>
          <a:p>
            <a:r>
              <a:rPr lang="es-MX" dirty="0"/>
              <a:t>Inicializa: Configura la ventana del juego, colores y otras variables.</a:t>
            </a:r>
          </a:p>
          <a:p>
            <a:r>
              <a:rPr lang="es-MX" dirty="0"/>
              <a:t>Función juego(): Contiene la lógica principal del juego.</a:t>
            </a:r>
          </a:p>
          <a:p>
            <a:r>
              <a:rPr lang="es-MX" dirty="0"/>
              <a:t>Bucle principal: Controla el juego hasta que el jugador sale.</a:t>
            </a:r>
          </a:p>
          <a:p>
            <a:r>
              <a:rPr lang="es-MX" dirty="0"/>
              <a:t>Eventos: Maneja las teclas presionadas (izquierda, derecha, arriba, abajo).</a:t>
            </a:r>
          </a:p>
          <a:p>
            <a:r>
              <a:rPr lang="es-MX" dirty="0"/>
              <a:t>Movimiento: Actualiza la posición de la serpiente.</a:t>
            </a:r>
          </a:p>
          <a:p>
            <a:r>
              <a:rPr lang="es-MX" dirty="0"/>
              <a:t>Colisiones: Detecta si la serpiente choca con los bordes o con su propio cuerpo.</a:t>
            </a:r>
          </a:p>
          <a:p>
            <a:r>
              <a:rPr lang="es-MX" dirty="0"/>
              <a:t>Comida: Genera comida en una posición aleatoria.</a:t>
            </a:r>
          </a:p>
          <a:p>
            <a:r>
              <a:rPr lang="es-MX" dirty="0"/>
              <a:t>Dibujo: Dibuja la serpiente, la comida y el puntaje en la pantalla.</a:t>
            </a:r>
          </a:p>
          <a:p>
            <a:r>
              <a:rPr lang="es-MX" dirty="0"/>
              <a:t>Pantalla "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": Muestra un mensaje cuando el juego termina.</a:t>
            </a:r>
          </a:p>
          <a:p>
            <a:r>
              <a:rPr lang="es-MX" dirty="0"/>
              <a:t>En resumen, el código crea un juego simple de la serpiente donde el jugador controla la serpiente para que coma comida y crezca, evitando chocar con los bordes o con su propio cuerpo.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D65EB-0453-4F77-10BD-133F039B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82C23-0504-708B-1D61-692800E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140304"/>
            <a:ext cx="39824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12/22/2024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DF32D-7E66-7520-24D4-B8D3B5E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5154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401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Abadi</vt:lpstr>
      <vt:lpstr>Arial</vt:lpstr>
      <vt:lpstr>Elephant</vt:lpstr>
      <vt:lpstr>Univers Condensed</vt:lpstr>
      <vt:lpstr>MemoVTI</vt:lpstr>
      <vt:lpstr>Presentación de PowerPoint</vt:lpstr>
      <vt:lpstr>Selección del programa a desarrollar / Generación de diagramas funcionales y arquitectura de software</vt:lpstr>
      <vt:lpstr>Inicio del desarrollo del software / Configuración del entorno</vt:lpstr>
      <vt:lpstr>Desarrollo del programa de seleccion</vt:lpstr>
      <vt:lpstr>Aplicando técnicas de programación funcional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Est. Jeremy Walter Paredes Vega</dc:creator>
  <cp:lastModifiedBy>Est. Jeremy Walter Paredes Vega</cp:lastModifiedBy>
  <cp:revision>1</cp:revision>
  <dcterms:created xsi:type="dcterms:W3CDTF">2024-12-23T03:07:35Z</dcterms:created>
  <dcterms:modified xsi:type="dcterms:W3CDTF">2024-12-23T03:34:48Z</dcterms:modified>
</cp:coreProperties>
</file>