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8" r:id="rId3"/>
    <p:sldId id="257" r:id="rId4"/>
    <p:sldId id="267" r:id="rId5"/>
    <p:sldId id="259" r:id="rId6"/>
    <p:sldId id="261" r:id="rId7"/>
    <p:sldId id="262" r:id="rId8"/>
    <p:sldId id="264" r:id="rId9"/>
    <p:sldId id="265" r:id="rId10"/>
    <p:sldId id="269" r:id="rId11"/>
    <p:sldId id="272" r:id="rId12"/>
    <p:sldId id="27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26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02251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330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5507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40401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8351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0607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8030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7555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6671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21205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7E0CF6C-748E-4B7A-BC8B-3011EF78ED13}" type="datetime1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39108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67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黑色房間的燈光秀">
            <a:extLst>
              <a:ext uri="{FF2B5EF4-FFF2-40B4-BE49-F238E27FC236}">
                <a16:creationId xmlns:a16="http://schemas.microsoft.com/office/drawing/2014/main" id="{2489BEB0-AEA7-84EA-AD99-6542FA0A3B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r="3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9DB7BF5-F97F-AC30-DAFC-F41EBAFA2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>
            <a:normAutofit/>
          </a:bodyPr>
          <a:lstStyle/>
          <a:p>
            <a:r>
              <a:rPr lang="zh-TW" altLang="en-US" dirty="0"/>
              <a:t>軟體測試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BA0048F-A98D-D6B1-2423-D5DCF691F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214518"/>
          </a:xfrm>
        </p:spPr>
        <p:txBody>
          <a:bodyPr>
            <a:normAutofit/>
          </a:bodyPr>
          <a:lstStyle/>
          <a:p>
            <a:pPr algn="r"/>
            <a:r>
              <a:rPr lang="en-US" altLang="zh-TW" sz="2400" dirty="0"/>
              <a:t>group9</a:t>
            </a:r>
          </a:p>
          <a:p>
            <a:pPr algn="r"/>
            <a:r>
              <a:rPr lang="en-US" altLang="zh-TW" dirty="0"/>
              <a:t>310551124 </a:t>
            </a:r>
            <a:r>
              <a:rPr lang="zh-TW" altLang="en-US" b="1" dirty="0"/>
              <a:t>官學勤</a:t>
            </a:r>
            <a:r>
              <a:rPr lang="zh-TW" altLang="en-US" dirty="0"/>
              <a:t> </a:t>
            </a:r>
            <a:r>
              <a:rPr lang="en-US" altLang="zh-TW" dirty="0"/>
              <a:t>310555020</a:t>
            </a:r>
            <a:r>
              <a:rPr lang="zh-TW" altLang="en-US" dirty="0"/>
              <a:t> </a:t>
            </a:r>
            <a:r>
              <a:rPr lang="zh-TW" altLang="en-US" b="1" dirty="0"/>
              <a:t>鄭旭翔</a:t>
            </a:r>
            <a:r>
              <a:rPr lang="en-US" altLang="zh-TW" dirty="0"/>
              <a:t> 310555021 </a:t>
            </a:r>
            <a:r>
              <a:rPr lang="zh-TW" altLang="en-US" b="1" dirty="0"/>
              <a:t>黃浩軒 </a:t>
            </a:r>
            <a:r>
              <a:rPr lang="en-US" altLang="zh-TW" dirty="0"/>
              <a:t>310581027</a:t>
            </a:r>
            <a:r>
              <a:rPr lang="zh-TW" altLang="en-US" dirty="0"/>
              <a:t> </a:t>
            </a:r>
            <a:r>
              <a:rPr lang="zh-TW" altLang="en-US" b="1" dirty="0"/>
              <a:t>宋煜祥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311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E00AC1-03BF-B38A-6E46-272D44C4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Graph Coverage(EDGE-pair Coverage)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82D5726-19C2-DE98-924F-4A6659D82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70A41B8-9970-D954-C2C6-2B0254DE7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30" y="2026501"/>
            <a:ext cx="10158340" cy="457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07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E00AC1-03BF-B38A-6E46-272D44C4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Continuous Integration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A5AFFB2-5CFD-26D4-B7FB-5CAB3DC15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819" y="2005212"/>
            <a:ext cx="9472362" cy="336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17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06B7BD-7D79-8C46-A9C8-866B06498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Difficulties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55FCC3-9411-992B-7E6D-82054EEE6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大部分按鈕</a:t>
            </a:r>
            <a:r>
              <a:rPr lang="en-US" altLang="zh-TW" sz="2800" dirty="0"/>
              <a:t>/function</a:t>
            </a:r>
            <a:r>
              <a:rPr lang="zh-TW" altLang="en-US" sz="2800" dirty="0"/>
              <a:t>皆為</a:t>
            </a:r>
            <a:r>
              <a:rPr lang="en-US" altLang="zh-TW" sz="2800" dirty="0"/>
              <a:t>private</a:t>
            </a:r>
            <a:r>
              <a:rPr lang="zh-TW" altLang="en-US" sz="2800" dirty="0"/>
              <a:t>，不修改原始碼難以測試。</a:t>
            </a:r>
            <a:endParaRPr lang="en-US" altLang="zh-TW" sz="2800" dirty="0"/>
          </a:p>
          <a:p>
            <a:r>
              <a:rPr lang="en-US" altLang="zh-TW" sz="2800" dirty="0" err="1"/>
              <a:t>Github</a:t>
            </a:r>
            <a:r>
              <a:rPr lang="en-US" altLang="zh-TW" sz="2800" dirty="0"/>
              <a:t> Action</a:t>
            </a:r>
            <a:r>
              <a:rPr lang="zh-TW" altLang="en-US" sz="2800" dirty="0"/>
              <a:t>只支援</a:t>
            </a:r>
            <a:r>
              <a:rPr lang="en-US" altLang="zh-TW" sz="2800" dirty="0"/>
              <a:t>head-less</a:t>
            </a:r>
            <a:r>
              <a:rPr lang="zh-TW" altLang="en-US" sz="2800" dirty="0"/>
              <a:t>，</a:t>
            </a:r>
            <a:r>
              <a:rPr lang="en-US" altLang="zh-TW" sz="2800" dirty="0"/>
              <a:t>Swing</a:t>
            </a:r>
            <a:r>
              <a:rPr lang="zh-TW" altLang="en-US" sz="2800" dirty="0"/>
              <a:t>無法部屬上</a:t>
            </a:r>
            <a:r>
              <a:rPr lang="en-US" altLang="zh-TW" sz="2800" dirty="0" err="1"/>
              <a:t>Github</a:t>
            </a:r>
            <a:endParaRPr lang="en-US" altLang="zh-TW" sz="2800" dirty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91324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8E2504-FA77-4707-BBC2-44787EBC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E6236A-A757-C99D-52E3-AEB96B7BB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Limit of Data Type</a:t>
            </a:r>
          </a:p>
          <a:p>
            <a:r>
              <a:rPr lang="en-US" altLang="zh-TW" sz="2800" dirty="0"/>
              <a:t>Immediate Operation</a:t>
            </a:r>
          </a:p>
        </p:txBody>
      </p:sp>
    </p:spTree>
    <p:extLst>
      <p:ext uri="{BB962C8B-B14F-4D97-AF65-F5344CB8AC3E}">
        <p14:creationId xmlns:p14="http://schemas.microsoft.com/office/powerpoint/2010/main" val="23658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4D2F17-748C-022F-9BF0-B69178E0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6B649C-1493-C0C2-56D0-A02B6C9A3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Swing</a:t>
            </a:r>
            <a:endParaRPr lang="zh-TW" altLang="zh-TW" sz="2800" b="0" i="0" dirty="0">
              <a:solidFill>
                <a:srgbClr val="000000"/>
              </a:solidFill>
              <a:effectLst/>
              <a:ea typeface="Linux Libertine"/>
            </a:endParaRP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0AEC7E4-EFF1-9655-F2C4-025DB82F5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423" y="804519"/>
            <a:ext cx="5840970" cy="465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8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BB4C62-04B1-86D1-C61F-8E416CF2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Calculator</a:t>
            </a:r>
            <a:endParaRPr lang="zh-TW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19E546-943B-9DEC-39D1-A48CE7A82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155698" cy="3450613"/>
          </a:xfrm>
        </p:spPr>
        <p:txBody>
          <a:bodyPr/>
          <a:lstStyle/>
          <a:p>
            <a:r>
              <a:rPr lang="en-US" altLang="zh-TW" cap="none" dirty="0"/>
              <a:t>Unit Testing</a:t>
            </a:r>
          </a:p>
          <a:p>
            <a:r>
              <a:rPr lang="en-US" altLang="zh-TW" dirty="0"/>
              <a:t>Logic Coverage</a:t>
            </a:r>
          </a:p>
          <a:p>
            <a:r>
              <a:rPr lang="en-US" altLang="zh-TW" dirty="0"/>
              <a:t>Graph Coverage</a:t>
            </a:r>
          </a:p>
          <a:p>
            <a:r>
              <a:rPr lang="en-US" altLang="zh-TW" dirty="0"/>
              <a:t>Continuous Integration</a:t>
            </a:r>
          </a:p>
          <a:p>
            <a:r>
              <a:rPr lang="en-US" altLang="zh-TW" dirty="0"/>
              <a:t>https://github.com/HouariZegai/Calculator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7127FD2-CDDE-B00C-CD7F-60A1C463F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328" y="335412"/>
            <a:ext cx="4374259" cy="547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2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360FA1-AC2C-3BCD-17EB-213DB9B22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coverage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C531B44-3D66-858A-304B-99651822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188" y="2015733"/>
            <a:ext cx="8123624" cy="453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4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E00AC1-03BF-B38A-6E46-272D44C4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Graph Coverage(CFG)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71F62EC-66B9-DB05-5F68-BB7E4EF00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43" y="1688800"/>
            <a:ext cx="11595409" cy="5346967"/>
          </a:xfrm>
        </p:spPr>
      </p:pic>
    </p:spTree>
    <p:extLst>
      <p:ext uri="{BB962C8B-B14F-4D97-AF65-F5344CB8AC3E}">
        <p14:creationId xmlns:p14="http://schemas.microsoft.com/office/powerpoint/2010/main" val="1605233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E00AC1-03BF-B38A-6E46-272D44C48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39146"/>
          </a:xfrm>
        </p:spPr>
        <p:txBody>
          <a:bodyPr/>
          <a:lstStyle/>
          <a:p>
            <a:r>
              <a:rPr lang="en-US" altLang="zh-TW" dirty="0"/>
              <a:t>Graph Coverage(EDGE-PAIR)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83AC33F-86E0-9B6D-980C-E91CC96F0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226" y="1922580"/>
            <a:ext cx="5598148" cy="4784552"/>
          </a:xfrm>
        </p:spPr>
      </p:pic>
    </p:spTree>
    <p:extLst>
      <p:ext uri="{BB962C8B-B14F-4D97-AF65-F5344CB8AC3E}">
        <p14:creationId xmlns:p14="http://schemas.microsoft.com/office/powerpoint/2010/main" val="2948766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E00AC1-03BF-B38A-6E46-272D44C4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Graph Coverage(EDGE-pair Coverage)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82D5726-19C2-DE98-924F-4A6659D82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16F357C-17CF-B302-524E-AC7A3709C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38" y="1391655"/>
            <a:ext cx="5570278" cy="528570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2B8706D-2890-2C74-031E-BE361E5A3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345" y="1485723"/>
            <a:ext cx="5710173" cy="519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38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E00AC1-03BF-B38A-6E46-272D44C4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Graph Coverage(EDGE-pair Coverage)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82D5726-19C2-DE98-924F-4A6659D82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66A4254-6843-DF3D-6F98-B231E6D9D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44" y="1666239"/>
            <a:ext cx="5407456" cy="481864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872CE61-B9E2-524D-671C-4F9AAE79A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646" y="1666239"/>
            <a:ext cx="5445069" cy="481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1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E00AC1-03BF-B38A-6E46-272D44C4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Graph Coverage(EDGE-pair Coverage)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82D5726-19C2-DE98-924F-4A6659D82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39A5A4C-3D16-2EDA-322A-86166F129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88" y="1391655"/>
            <a:ext cx="5662818" cy="51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63911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855</TotalTime>
  <Words>104</Words>
  <Application>Microsoft Office PowerPoint</Application>
  <PresentationFormat>寬螢幕</PresentationFormat>
  <Paragraphs>25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圖庫</vt:lpstr>
      <vt:lpstr>軟體測試</vt:lpstr>
      <vt:lpstr>GUI</vt:lpstr>
      <vt:lpstr>Calculator</vt:lpstr>
      <vt:lpstr>Logic coverage</vt:lpstr>
      <vt:lpstr>Graph Coverage(CFG)</vt:lpstr>
      <vt:lpstr>Graph Coverage(EDGE-PAIR)</vt:lpstr>
      <vt:lpstr>Graph Coverage(EDGE-pair Coverage)</vt:lpstr>
      <vt:lpstr>Graph Coverage(EDGE-pair Coverage)</vt:lpstr>
      <vt:lpstr>Graph Coverage(EDGE-pair Coverage)</vt:lpstr>
      <vt:lpstr>Graph Coverage(EDGE-pair Coverage)</vt:lpstr>
      <vt:lpstr>Continuous Integration</vt:lpstr>
      <vt:lpstr>Difficulties</vt:lpstr>
      <vt:lpstr>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軟體測試</dc:title>
  <dc:creator>鄭旭翔</dc:creator>
  <cp:lastModifiedBy>鄭旭翔</cp:lastModifiedBy>
  <cp:revision>34</cp:revision>
  <dcterms:created xsi:type="dcterms:W3CDTF">2022-05-11T17:09:16Z</dcterms:created>
  <dcterms:modified xsi:type="dcterms:W3CDTF">2022-06-09T05:33:13Z</dcterms:modified>
</cp:coreProperties>
</file>