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6" r:id="rId10"/>
    <p:sldId id="268" r:id="rId11"/>
    <p:sldId id="269" r:id="rId12"/>
    <p:sldId id="270" r:id="rId13"/>
    <p:sldId id="277" r:id="rId14"/>
    <p:sldId id="272" r:id="rId15"/>
    <p:sldId id="266" r:id="rId16"/>
    <p:sldId id="274" r:id="rId17"/>
    <p:sldId id="265" r:id="rId18"/>
    <p:sldId id="264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" initials="L" lastIdx="1" clrIdx="0">
    <p:extLst>
      <p:ext uri="{19B8F6BF-5375-455C-9EA6-DF929625EA0E}">
        <p15:presenceInfo xmlns:p15="http://schemas.microsoft.com/office/powerpoint/2012/main" userId="L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 camping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Zdravkovi</a:t>
            </a:r>
            <a:r>
              <a:rPr lang="sr-Latn-RS" dirty="0" smtClean="0"/>
              <a:t>ć, 14582</a:t>
            </a:r>
            <a:br>
              <a:rPr lang="sr-Latn-RS" dirty="0" smtClean="0"/>
            </a:br>
            <a:r>
              <a:rPr lang="sr-Latn-RS" dirty="0" smtClean="0"/>
              <a:t>Leonhard Radonić, 14482</a:t>
            </a:r>
          </a:p>
        </p:txBody>
      </p:sp>
    </p:spTree>
    <p:extLst>
      <p:ext uri="{BB962C8B-B14F-4D97-AF65-F5344CB8AC3E}">
        <p14:creationId xmlns:p14="http://schemas.microsoft.com/office/powerpoint/2010/main" val="11081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 place (server side)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24" y="1965960"/>
            <a:ext cx="4323853" cy="4038600"/>
          </a:xfrm>
        </p:spPr>
      </p:pic>
      <p:sp>
        <p:nvSpPr>
          <p:cNvPr id="5" name="TextBox 4"/>
          <p:cNvSpPr txBox="1"/>
          <p:nvPr/>
        </p:nvSpPr>
        <p:spPr>
          <a:xfrm>
            <a:off x="1089970" y="2747816"/>
            <a:ext cx="49907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Lokacija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sti</a:t>
            </a:r>
            <a:r>
              <a:rPr lang="sr-Latn-RS" dirty="0" smtClean="0"/>
              <a:t>že u obliku JSON objekta.</a:t>
            </a:r>
          </a:p>
          <a:p>
            <a:r>
              <a:rPr lang="sr-Latn-RS" dirty="0" smtClean="0"/>
              <a:t>Pošto je korišćena Mongo baza podataka, pristigla</a:t>
            </a:r>
          </a:p>
          <a:p>
            <a:r>
              <a:rPr lang="sr-Latn-RS" dirty="0" smtClean="0"/>
              <a:t>lokacija se bez ikakvih konverzija šalje u bazu.</a:t>
            </a:r>
            <a:r>
              <a:rPr lang="en-US" dirty="0" smtClean="0"/>
              <a:t> </a:t>
            </a:r>
          </a:p>
          <a:p>
            <a:r>
              <a:rPr lang="sr-Latn-RS" dirty="0" smtClean="0"/>
              <a:t>Uspešno ili neusptešno obavljeno dodavanje se </a:t>
            </a:r>
          </a:p>
          <a:p>
            <a:r>
              <a:rPr lang="sr-Latn-RS" dirty="0" smtClean="0"/>
              <a:t>klijent strani potvrđuje slanjem odgovora preko </a:t>
            </a:r>
          </a:p>
          <a:p>
            <a:r>
              <a:rPr lang="sr-Latn-RS" dirty="0" smtClean="0"/>
              <a:t>istog socket-a.</a:t>
            </a:r>
          </a:p>
        </p:txBody>
      </p:sp>
    </p:spTree>
    <p:extLst>
      <p:ext uri="{BB962C8B-B14F-4D97-AF65-F5344CB8AC3E}">
        <p14:creationId xmlns:p14="http://schemas.microsoft.com/office/powerpoint/2010/main" val="206278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Pretra</a:t>
            </a:r>
            <a:r>
              <a:rPr lang="sr-Latn-RS" dirty="0" smtClean="0"/>
              <a:t>živanje lokacije (po tipu)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1965960"/>
            <a:ext cx="4688822" cy="4038600"/>
          </a:xfrm>
        </p:spPr>
      </p:pic>
      <p:sp>
        <p:nvSpPr>
          <p:cNvPr id="3" name="TextBox 2"/>
          <p:cNvSpPr txBox="1"/>
          <p:nvPr/>
        </p:nvSpPr>
        <p:spPr>
          <a:xfrm>
            <a:off x="1143000" y="2992581"/>
            <a:ext cx="4647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Pretraživanje objekata je omogućeno korisniku</a:t>
            </a:r>
          </a:p>
          <a:p>
            <a:r>
              <a:rPr lang="sr-Latn-RS" dirty="0" smtClean="0"/>
              <a:t>i po tipu (slika 5) i po imenu. Celo pretraživanje</a:t>
            </a:r>
          </a:p>
          <a:p>
            <a:r>
              <a:rPr lang="sr-Latn-RS" dirty="0" smtClean="0"/>
              <a:t>se obavlja na serveru, tako da se klijent strani</a:t>
            </a:r>
          </a:p>
          <a:p>
            <a:r>
              <a:rPr lang="sr-Latn-RS" dirty="0" smtClean="0"/>
              <a:t>šalju samo lokacije koje odgovaraju upitu.</a:t>
            </a:r>
          </a:p>
        </p:txBody>
      </p:sp>
    </p:spTree>
    <p:extLst>
      <p:ext uri="{BB962C8B-B14F-4D97-AF65-F5344CB8AC3E}">
        <p14:creationId xmlns:p14="http://schemas.microsoft.com/office/powerpoint/2010/main" val="393320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12173"/>
            <a:ext cx="9875520" cy="1356360"/>
          </a:xfrm>
        </p:spPr>
        <p:txBody>
          <a:bodyPr/>
          <a:lstStyle/>
          <a:p>
            <a:pPr algn="ctr"/>
            <a:r>
              <a:rPr lang="sr-Latn-RS" dirty="0" smtClean="0"/>
              <a:t>Pretraživanje najbližih lokacija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34" y="1542837"/>
            <a:ext cx="5829631" cy="4631498"/>
          </a:xfrm>
        </p:spPr>
      </p:pic>
      <p:sp>
        <p:nvSpPr>
          <p:cNvPr id="3" name="TextBox 2"/>
          <p:cNvSpPr txBox="1"/>
          <p:nvPr/>
        </p:nvSpPr>
        <p:spPr>
          <a:xfrm>
            <a:off x="341975" y="1488735"/>
            <a:ext cx="5349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Najbliže lokacije se pretražuju pomoću haversine</a:t>
            </a:r>
          </a:p>
          <a:p>
            <a:r>
              <a:rPr lang="sr-Latn-RS" dirty="0" smtClean="0"/>
              <a:t>formule (slika 8). Sa klijentske strane stiže maksimalna</a:t>
            </a:r>
          </a:p>
          <a:p>
            <a:r>
              <a:rPr lang="sr-Latn-RS" dirty="0" smtClean="0"/>
              <a:t>razdaljina do željenih lokacija u blizini kojom se</a:t>
            </a:r>
          </a:p>
          <a:p>
            <a:r>
              <a:rPr lang="sr-Latn-RS" dirty="0" smtClean="0"/>
              <a:t>upoređuju razdaljine lokacija u bazi.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2725804"/>
            <a:ext cx="425826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70" y="370608"/>
            <a:ext cx="9875520" cy="1356360"/>
          </a:xfrm>
        </p:spPr>
        <p:txBody>
          <a:bodyPr/>
          <a:lstStyle/>
          <a:p>
            <a:pPr algn="ctr"/>
            <a:r>
              <a:rPr lang="sr-Latn-RS" dirty="0" smtClean="0"/>
              <a:t>Pribavljanje svih lokacija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84" y="1521752"/>
            <a:ext cx="5737860" cy="4663133"/>
          </a:xfrm>
        </p:spPr>
      </p:pic>
      <p:sp>
        <p:nvSpPr>
          <p:cNvPr id="6" name="TextBox 5"/>
          <p:cNvSpPr txBox="1"/>
          <p:nvPr/>
        </p:nvSpPr>
        <p:spPr>
          <a:xfrm>
            <a:off x="1558636" y="3179593"/>
            <a:ext cx="284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Pribavljanje svih lokacije se </a:t>
            </a:r>
          </a:p>
          <a:p>
            <a:r>
              <a:rPr lang="sr-Latn-RS" dirty="0" smtClean="0"/>
              <a:t>šalje odmah kao JSONArray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630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14" y="2814917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CLIENT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6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98" y="370366"/>
            <a:ext cx="9875520" cy="610457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Komunikacija sa serverom (Client side)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67" y="1063951"/>
            <a:ext cx="4234381" cy="5373575"/>
          </a:xfrm>
        </p:spPr>
      </p:pic>
    </p:spTree>
    <p:extLst>
      <p:ext uri="{BB962C8B-B14F-4D97-AF65-F5344CB8AC3E}">
        <p14:creationId xmlns:p14="http://schemas.microsoft.com/office/powerpoint/2010/main" val="416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526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Glavni ekran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58" y="1745302"/>
            <a:ext cx="3131203" cy="4113828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>
            <a:off x="3505200" y="2362200"/>
            <a:ext cx="2575559" cy="1440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47597" y="2069812"/>
            <a:ext cx="1257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Pozicija</a:t>
            </a:r>
            <a:r>
              <a:rPr lang="en-US" sz="1600" dirty="0" smtClean="0"/>
              <a:t> </a:t>
            </a:r>
            <a:r>
              <a:rPr lang="en-US" sz="1600" dirty="0" err="1" smtClean="0"/>
              <a:t>korisnika</a:t>
            </a:r>
            <a:endParaRPr lang="en-US" sz="1600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3704898" y="5198225"/>
            <a:ext cx="760421" cy="490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1929" y="5028948"/>
            <a:ext cx="191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Dugme za pretragu</a:t>
            </a:r>
            <a:endParaRPr lang="en-US" sz="1600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4139738" y="5807825"/>
            <a:ext cx="764771" cy="482140"/>
          </a:xfrm>
          <a:prstGeom prst="bentConnector3">
            <a:avLst>
              <a:gd name="adj1" fmla="val 992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3605" y="6090113"/>
            <a:ext cx="273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Dugme za dodavanje lokacija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5031" y="6090113"/>
            <a:ext cx="273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Kompas</a:t>
            </a:r>
            <a:endParaRPr lang="en-US" sz="1600" dirty="0"/>
          </a:p>
        </p:txBody>
      </p:sp>
      <p:cxnSp>
        <p:nvCxnSpPr>
          <p:cNvPr id="21" name="Elbow Connector 20"/>
          <p:cNvCxnSpPr>
            <a:stCxn id="20" idx="1"/>
          </p:cNvCxnSpPr>
          <p:nvPr/>
        </p:nvCxnSpPr>
        <p:spPr>
          <a:xfrm rot="10800000">
            <a:off x="5407779" y="5837056"/>
            <a:ext cx="227253" cy="422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>
            <a:off x="5159433" y="5807828"/>
            <a:ext cx="1762298" cy="69111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21731" y="6090113"/>
            <a:ext cx="273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Pozicioniranje mape na lokaciju korisnika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260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50" y="370317"/>
            <a:ext cx="11547504" cy="518445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Cordova geolocation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75" y="1925640"/>
            <a:ext cx="7384356" cy="3305636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67" y="1925640"/>
            <a:ext cx="2527006" cy="3305636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1302871" y="2701365"/>
            <a:ext cx="1410447" cy="920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0357" y="2408977"/>
            <a:ext cx="16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Pozicija</a:t>
            </a:r>
            <a:r>
              <a:rPr lang="en-US" sz="1600" dirty="0" smtClean="0"/>
              <a:t> </a:t>
            </a:r>
            <a:r>
              <a:rPr lang="en-US" sz="1600" dirty="0" err="1" smtClean="0"/>
              <a:t>korisnika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181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16" y="395955"/>
            <a:ext cx="9875520" cy="4842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Cordova device-orientation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86" y="1871956"/>
            <a:ext cx="4648698" cy="379248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26" y="1871956"/>
            <a:ext cx="2410799" cy="3792483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8" idx="2"/>
          </p:cNvCxnSpPr>
          <p:nvPr/>
        </p:nvCxnSpPr>
        <p:spPr>
          <a:xfrm rot="16200000" flipH="1">
            <a:off x="1679928" y="2185412"/>
            <a:ext cx="991739" cy="1534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9260" y="1871956"/>
            <a:ext cx="205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Implementacija</a:t>
            </a:r>
            <a:r>
              <a:rPr lang="en-US" sz="1600" dirty="0" smtClean="0"/>
              <a:t> </a:t>
            </a:r>
            <a:r>
              <a:rPr lang="en-US" sz="1600" dirty="0" err="1" smtClean="0"/>
              <a:t>kompasa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922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007" y="390697"/>
            <a:ext cx="9875520" cy="6608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lokacija</a:t>
            </a:r>
            <a:r>
              <a:rPr lang="en-US" dirty="0" smtClean="0"/>
              <a:t> </a:t>
            </a:r>
            <a:r>
              <a:rPr lang="sr-Latn-RS" dirty="0" smtClean="0"/>
              <a:t>(client side)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1" y="1625139"/>
            <a:ext cx="4232099" cy="4717473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94" y="1816332"/>
            <a:ext cx="2801646" cy="4372765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10800000" flipV="1">
            <a:off x="7653341" y="4129086"/>
            <a:ext cx="1514473" cy="785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10677" y="3836700"/>
            <a:ext cx="205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Mapa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markerom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precizan</a:t>
            </a:r>
            <a:r>
              <a:rPr lang="en-US" sz="1600" dirty="0" smtClean="0"/>
              <a:t> </a:t>
            </a:r>
            <a:r>
              <a:rPr lang="en-US" sz="1600" dirty="0" err="1" smtClean="0"/>
              <a:t>izbor</a:t>
            </a:r>
            <a:endParaRPr lang="en-US" sz="1600" dirty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7929564" y="1538288"/>
            <a:ext cx="1281113" cy="785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10677" y="1280816"/>
            <a:ext cx="205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Polje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unos</a:t>
            </a:r>
            <a:r>
              <a:rPr lang="en-US" sz="1600" dirty="0" smtClean="0"/>
              <a:t> </a:t>
            </a:r>
            <a:r>
              <a:rPr lang="en-US" sz="1600" dirty="0" err="1" smtClean="0"/>
              <a:t>naziva</a:t>
            </a:r>
            <a:r>
              <a:rPr lang="en-US" sz="1600" dirty="0" smtClean="0"/>
              <a:t> </a:t>
            </a:r>
            <a:r>
              <a:rPr lang="en-US" sz="1600" dirty="0" err="1" smtClean="0"/>
              <a:t>lokacije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29564" y="2747963"/>
            <a:ext cx="114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0678" y="2455575"/>
            <a:ext cx="207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Polje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izbor</a:t>
            </a:r>
            <a:r>
              <a:rPr lang="en-US" sz="1600" dirty="0" smtClean="0"/>
              <a:t> </a:t>
            </a:r>
            <a:r>
              <a:rPr lang="en-US" sz="1600" dirty="0" err="1" smtClean="0"/>
              <a:t>tipa</a:t>
            </a:r>
            <a:r>
              <a:rPr lang="en-US" sz="1600" dirty="0" smtClean="0"/>
              <a:t> </a:t>
            </a:r>
            <a:r>
              <a:rPr lang="en-US" sz="1600" dirty="0" err="1" smtClean="0"/>
              <a:t>lokacije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501064" y="6117876"/>
            <a:ext cx="340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solidFill>
                  <a:srgbClr val="FF0000"/>
                </a:solidFill>
              </a:rPr>
              <a:t>Zbog</a:t>
            </a:r>
            <a:r>
              <a:rPr lang="en-US" sz="1200" dirty="0" smtClean="0">
                <a:solidFill>
                  <a:srgbClr val="FF0000"/>
                </a:solidFill>
              </a:rPr>
              <a:t> ne </a:t>
            </a:r>
            <a:r>
              <a:rPr lang="en-US" sz="1200" dirty="0" err="1" smtClean="0">
                <a:solidFill>
                  <a:srgbClr val="FF0000"/>
                </a:solidFill>
              </a:rPr>
              <a:t>mogu</a:t>
            </a:r>
            <a:r>
              <a:rPr lang="sr-Latn-RS" sz="1200" dirty="0" smtClean="0">
                <a:solidFill>
                  <a:srgbClr val="FF0000"/>
                </a:solidFill>
              </a:rPr>
              <a:t>ćnosti rada cordova-camera plugin-a opcija izaberi fotografiju nažalost ne radi.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68210"/>
            <a:ext cx="9875520" cy="1030265"/>
          </a:xfrm>
        </p:spPr>
        <p:txBody>
          <a:bodyPr>
            <a:normAutofit/>
          </a:bodyPr>
          <a:lstStyle/>
          <a:p>
            <a:pPr algn="ctr"/>
            <a:r>
              <a:rPr lang="sr-Latn-RS" dirty="0"/>
              <a:t>Aplikacija za </a:t>
            </a:r>
            <a:r>
              <a:rPr lang="en-US" dirty="0" err="1" smtClean="0"/>
              <a:t>kampovanje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Automatsko obaveštavanje o lokacijama od interesa u blizini</a:t>
            </a:r>
          </a:p>
          <a:p>
            <a:r>
              <a:rPr lang="sr-Latn-RS" dirty="0" smtClean="0"/>
              <a:t>Dodavanje novih lokacija od interesa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tipu</a:t>
            </a:r>
            <a:r>
              <a:rPr lang="en-US" dirty="0" smtClean="0"/>
              <a:t> (</a:t>
            </a:r>
            <a:r>
              <a:rPr lang="en-US" dirty="0" err="1" smtClean="0"/>
              <a:t>jezero</a:t>
            </a:r>
            <a:r>
              <a:rPr lang="en-US" dirty="0" smtClean="0"/>
              <a:t>, </a:t>
            </a:r>
            <a:r>
              <a:rPr lang="en-US" dirty="0" err="1" smtClean="0"/>
              <a:t>pla</a:t>
            </a:r>
            <a:r>
              <a:rPr lang="sr-Latn-RS" dirty="0" smtClean="0"/>
              <a:t>ž</a:t>
            </a:r>
            <a:r>
              <a:rPr lang="en-US" dirty="0" smtClean="0"/>
              <a:t>a,</a:t>
            </a:r>
            <a:r>
              <a:rPr lang="sr-Latn-RS" dirty="0"/>
              <a:t>planinski vrh, </a:t>
            </a:r>
            <a:r>
              <a:rPr lang="sr-Latn-RS" dirty="0" smtClean="0"/>
              <a:t>planinarski dom,planina)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72" y="2058034"/>
            <a:ext cx="3083848" cy="4022725"/>
          </a:xfrm>
        </p:spPr>
      </p:pic>
      <p:sp>
        <p:nvSpPr>
          <p:cNvPr id="4" name="TextBox 3"/>
          <p:cNvSpPr txBox="1"/>
          <p:nvPr/>
        </p:nvSpPr>
        <p:spPr>
          <a:xfrm>
            <a:off x="8949849" y="6080759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/>
              <a:t>Slika 1: </a:t>
            </a:r>
            <a:r>
              <a:rPr lang="en-US" sz="1200" dirty="0" smtClean="0"/>
              <a:t>Splash </a:t>
            </a:r>
            <a:r>
              <a:rPr lang="en-US" sz="1200" dirty="0" smtClean="0"/>
              <a:t>screen</a:t>
            </a:r>
            <a:endParaRPr lang="sr-Latn-RS" sz="1200" dirty="0"/>
          </a:p>
        </p:txBody>
      </p:sp>
    </p:spTree>
    <p:extLst>
      <p:ext uri="{BB962C8B-B14F-4D97-AF65-F5344CB8AC3E}">
        <p14:creationId xmlns:p14="http://schemas.microsoft.com/office/powerpoint/2010/main" val="23764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5262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Pretraga lokacija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34311" y="1634954"/>
            <a:ext cx="3202295" cy="4184732"/>
            <a:chOff x="2134311" y="1634954"/>
            <a:chExt cx="3202295" cy="41847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311" y="1634954"/>
              <a:ext cx="3202295" cy="418473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313991" y="2071396"/>
              <a:ext cx="1754155" cy="192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R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Tip:Planina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4311" y="2447730"/>
              <a:ext cx="1754155" cy="192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R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Babin zub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 rot="10800000" flipV="1">
            <a:off x="5422739" y="1357896"/>
            <a:ext cx="1281113" cy="785812"/>
          </a:xfrm>
          <a:prstGeom prst="bentConnector3">
            <a:avLst>
              <a:gd name="adj1" fmla="val 63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3852" y="1162228"/>
            <a:ext cx="205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Polje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unos</a:t>
            </a:r>
            <a:r>
              <a:rPr lang="en-US" sz="1600" dirty="0" smtClean="0"/>
              <a:t> </a:t>
            </a:r>
            <a:r>
              <a:rPr lang="sr-Latn-RS" sz="1600" dirty="0" smtClean="0"/>
              <a:t>upita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03852" y="3188711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Mogući su sledeći upiti:</a:t>
            </a:r>
          </a:p>
          <a:p>
            <a:endParaRPr lang="sr-Latn-RS" sz="1600" dirty="0"/>
          </a:p>
          <a:p>
            <a:r>
              <a:rPr lang="sr-Latn-RS" sz="1600" dirty="0" smtClean="0"/>
              <a:t>ime:</a:t>
            </a:r>
            <a:r>
              <a:rPr lang="en-US" sz="1600" dirty="0" smtClean="0"/>
              <a:t>&lt;</a:t>
            </a:r>
            <a:r>
              <a:rPr lang="en-US" sz="1600" dirty="0" err="1" smtClean="0"/>
              <a:t>naziv</a:t>
            </a:r>
            <a:r>
              <a:rPr lang="en-US" sz="1600" dirty="0" smtClean="0"/>
              <a:t> </a:t>
            </a:r>
            <a:r>
              <a:rPr lang="en-US" sz="1600" dirty="0" err="1" smtClean="0"/>
              <a:t>ili</a:t>
            </a:r>
            <a:r>
              <a:rPr lang="en-US" sz="1600" dirty="0" smtClean="0"/>
              <a:t> </a:t>
            </a:r>
            <a:r>
              <a:rPr lang="en-US" sz="1600" dirty="0" err="1" smtClean="0"/>
              <a:t>tekst</a:t>
            </a:r>
            <a:r>
              <a:rPr lang="en-US" sz="1600" dirty="0" smtClean="0"/>
              <a:t> </a:t>
            </a:r>
            <a:r>
              <a:rPr lang="en-US" sz="1600" dirty="0" err="1" smtClean="0"/>
              <a:t>koji</a:t>
            </a:r>
            <a:r>
              <a:rPr lang="en-US" sz="1600" dirty="0" smtClean="0"/>
              <a:t> se </a:t>
            </a:r>
            <a:r>
              <a:rPr lang="en-US" sz="1600" dirty="0" err="1" smtClean="0"/>
              <a:t>nalazi</a:t>
            </a:r>
            <a:r>
              <a:rPr lang="en-US" sz="1600" dirty="0" smtClean="0"/>
              <a:t> u </a:t>
            </a:r>
            <a:r>
              <a:rPr lang="en-US" sz="1600" dirty="0" err="1" smtClean="0"/>
              <a:t>nazivu</a:t>
            </a:r>
            <a:r>
              <a:rPr lang="en-US" sz="1600" dirty="0" smtClean="0"/>
              <a:t> </a:t>
            </a:r>
            <a:r>
              <a:rPr lang="en-US" sz="1600" dirty="0" err="1" smtClean="0"/>
              <a:t>objekta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tip:&lt;tip </a:t>
            </a:r>
            <a:r>
              <a:rPr lang="en-US" sz="1600" dirty="0" err="1" smtClean="0"/>
              <a:t>lokacije</a:t>
            </a:r>
            <a:r>
              <a:rPr lang="en-US" sz="1600" dirty="0" smtClean="0"/>
              <a:t>&gt; </a:t>
            </a:r>
            <a:endParaRPr lang="en-US" sz="1600" dirty="0"/>
          </a:p>
        </p:txBody>
      </p:sp>
      <p:cxnSp>
        <p:nvCxnSpPr>
          <p:cNvPr id="11" name="Elbow Connector 10"/>
          <p:cNvCxnSpPr>
            <a:stCxn id="18" idx="1"/>
          </p:cNvCxnSpPr>
          <p:nvPr/>
        </p:nvCxnSpPr>
        <p:spPr>
          <a:xfrm rot="10800000" flipV="1">
            <a:off x="5506256" y="1991300"/>
            <a:ext cx="1197597" cy="572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3852" y="1822024"/>
            <a:ext cx="205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Lista</a:t>
            </a:r>
            <a:r>
              <a:rPr lang="en-US" sz="1600" dirty="0" smtClean="0"/>
              <a:t> </a:t>
            </a:r>
            <a:r>
              <a:rPr lang="en-US" sz="1600" dirty="0" err="1" smtClean="0"/>
              <a:t>rezultata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17314"/>
            <a:ext cx="9872871" cy="3778685"/>
          </a:xfrm>
        </p:spPr>
        <p:txBody>
          <a:bodyPr/>
          <a:lstStyle/>
          <a:p>
            <a:endParaRPr lang="sr-Latn-RS" dirty="0" smtClean="0"/>
          </a:p>
          <a:p>
            <a:r>
              <a:rPr lang="en-US" dirty="0" smtClean="0"/>
              <a:t>Cordova –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mogućnost razvoja aplikacije za razne platforme (Android, iOS, .. )</a:t>
            </a:r>
          </a:p>
          <a:p>
            <a:r>
              <a:rPr lang="sr-Latn-RS" dirty="0" smtClean="0"/>
              <a:t>NodeJS – Serverska strana (Komunikacija sa klijentom preko socket.io)</a:t>
            </a:r>
          </a:p>
          <a:p>
            <a:r>
              <a:rPr lang="sr-Latn-RS" dirty="0" smtClean="0"/>
              <a:t>MongoDB – Baza podataka</a:t>
            </a:r>
          </a:p>
          <a:p>
            <a:r>
              <a:rPr lang="sr-Latn-RS" dirty="0" smtClean="0"/>
              <a:t>HTML/CSS</a:t>
            </a:r>
          </a:p>
          <a:p>
            <a:r>
              <a:rPr lang="sr-Latn-RS" dirty="0" smtClean="0"/>
              <a:t>Javascript</a:t>
            </a:r>
          </a:p>
          <a:p>
            <a:r>
              <a:rPr lang="sr-Latn-RS" dirty="0" smtClean="0"/>
              <a:t>JQuery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449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rada aplikacije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Korisnik pri pokretanju obavezno unosi korisničko ime</a:t>
            </a:r>
          </a:p>
          <a:p>
            <a:r>
              <a:rPr lang="sr-Latn-RS" dirty="0" smtClean="0"/>
              <a:t>Korisničko ime je bitno za </a:t>
            </a:r>
            <a:r>
              <a:rPr lang="en-US" dirty="0" err="1" smtClean="0"/>
              <a:t>pronala</a:t>
            </a:r>
            <a:r>
              <a:rPr lang="sr-Latn-RS" dirty="0" smtClean="0"/>
              <a:t>ženje lokacija koje je korisnik sam dodao</a:t>
            </a:r>
          </a:p>
          <a:p>
            <a:r>
              <a:rPr lang="sr-Latn-RS" dirty="0" smtClean="0"/>
              <a:t>Lokacije se mogu pretraživati po tipu i imenu</a:t>
            </a:r>
          </a:p>
          <a:p>
            <a:r>
              <a:rPr lang="sr-Latn-RS" dirty="0" smtClean="0"/>
              <a:t>Obaveštavanje korisnika o zanimljivim lokacijama u blizini se vrši asinhrono čim aplikacija registruje promenu lokacije korisnika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61" y="1965960"/>
            <a:ext cx="2527006" cy="332002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75" y="1965960"/>
            <a:ext cx="2555701" cy="3320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0766" y="5413664"/>
            <a:ext cx="448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400" dirty="0" smtClean="0"/>
              <a:t>Slika 2: Login (početna aktivnost) i glavna aktivnost (mapa</a:t>
            </a:r>
          </a:p>
          <a:p>
            <a:pPr algn="ctr"/>
            <a:r>
              <a:rPr lang="sr-Latn-RS" sz="1400" dirty="0" smtClean="0"/>
              <a:t>sa najbližih lokacija)</a:t>
            </a:r>
          </a:p>
        </p:txBody>
      </p:sp>
    </p:spTree>
    <p:extLst>
      <p:ext uri="{BB962C8B-B14F-4D97-AF65-F5344CB8AC3E}">
        <p14:creationId xmlns:p14="http://schemas.microsoft.com/office/powerpoint/2010/main" val="31873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rada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Glavna aktivnost prikazuje mapu sa trenutnom lokacijom korisnika i najbližih mesta</a:t>
            </a:r>
          </a:p>
          <a:p>
            <a:r>
              <a:rPr lang="sr-Latn-RS" dirty="0" smtClean="0"/>
              <a:t>Korisnik ima mogućnost da dodaje lokaciju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65" y="2173339"/>
            <a:ext cx="2127151" cy="332002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86" y="2173339"/>
            <a:ext cx="2540592" cy="3320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6829" y="5772982"/>
            <a:ext cx="383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/>
              <a:t>Slika 3: Dodavanje lokacije i pretraživanje lokacije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40562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Frontend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HTML/CSS/jQuery-Mobile korišćeno je za izgled aplikacije</a:t>
            </a:r>
          </a:p>
          <a:p>
            <a:r>
              <a:rPr lang="sr-Latn-RS" dirty="0" smtClean="0"/>
              <a:t>Ispod haube se krije funkcionalni deo aplikacije koji je pisan u Java-script-u</a:t>
            </a:r>
          </a:p>
          <a:p>
            <a:r>
              <a:rPr lang="sr-Latn-RS" dirty="0" smtClean="0"/>
              <a:t>Konekcija sa serverom se uspostavlja pri </a:t>
            </a:r>
            <a:r>
              <a:rPr lang="en-US" dirty="0" err="1" smtClean="0"/>
              <a:t>pokretanju</a:t>
            </a:r>
            <a:r>
              <a:rPr lang="en-US" dirty="0" smtClean="0"/>
              <a:t> </a:t>
            </a:r>
            <a:r>
              <a:rPr lang="en-US" dirty="0" err="1" smtClean="0"/>
              <a:t>prikaza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endParaRPr lang="sr-Latn-RS" dirty="0" smtClean="0"/>
          </a:p>
          <a:p>
            <a:r>
              <a:rPr lang="sr-Latn-RS" dirty="0" smtClean="0"/>
              <a:t>Diskonekcija se vrši privremeno kada korisnik promeni aktivnost</a:t>
            </a:r>
            <a:endParaRPr lang="en-US" dirty="0" smtClean="0"/>
          </a:p>
          <a:p>
            <a:r>
              <a:rPr lang="en-US" dirty="0" err="1" smtClean="0"/>
              <a:t>Dalja</a:t>
            </a:r>
            <a:r>
              <a:rPr lang="en-US" dirty="0" smtClean="0"/>
              <a:t> </a:t>
            </a:r>
            <a:r>
              <a:rPr lang="en-US" dirty="0" err="1" smtClean="0"/>
              <a:t>komunikacija</a:t>
            </a:r>
            <a:r>
              <a:rPr lang="en-US" dirty="0" smtClean="0"/>
              <a:t> se </a:t>
            </a:r>
            <a:r>
              <a:rPr lang="en-US" dirty="0" err="1" smtClean="0"/>
              <a:t>vr</a:t>
            </a:r>
            <a:r>
              <a:rPr lang="sr-Latn-RS" dirty="0" smtClean="0"/>
              <a:t>ši preko soketa</a:t>
            </a:r>
            <a:endParaRPr lang="sr-Latn-R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039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Backend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NodeJS za interpretiranje Javasript serverske strane</a:t>
            </a:r>
          </a:p>
          <a:p>
            <a:r>
              <a:rPr lang="sr-Latn-RS" dirty="0" smtClean="0"/>
              <a:t>Modul za komunikaciju sa klijentom: socket.io</a:t>
            </a:r>
          </a:p>
          <a:p>
            <a:r>
              <a:rPr lang="sr-Latn-RS" dirty="0" smtClean="0"/>
              <a:t>Modul za bazu podataka: mongodb</a:t>
            </a:r>
            <a:endParaRPr lang="sr-Latn-R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663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Zahtevi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sr-Latn-RS" dirty="0" smtClean="0"/>
          </a:p>
          <a:p>
            <a:r>
              <a:rPr lang="sr-Latn-RS" dirty="0" smtClean="0"/>
              <a:t>Za prikaz mape je korišćeno Google API za mape, a za geolociranje je dodat cordov-in plugin. </a:t>
            </a:r>
          </a:p>
          <a:p>
            <a:r>
              <a:rPr lang="sr-Latn-RS" dirty="0" smtClean="0"/>
              <a:t>Lokalno skladištenje je omogućeno pomoću localStorage u kojim se čuva korisnikovo ime</a:t>
            </a:r>
          </a:p>
          <a:p>
            <a:r>
              <a:rPr lang="sr-Latn-RS" dirty="0" smtClean="0"/>
              <a:t>Canvas je korišćeno za početnu aktivnost sa prikazom grafičke slike</a:t>
            </a:r>
          </a:p>
          <a:p>
            <a:r>
              <a:rPr lang="sr-Latn-RS" dirty="0" smtClean="0"/>
              <a:t>Za socket komunikaciju korišćeno je socket.io</a:t>
            </a:r>
          </a:p>
          <a:p>
            <a:r>
              <a:rPr lang="sr-Latn-RS" dirty="0" smtClean="0"/>
              <a:t>Dodatni plugin je Device orientation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580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14" y="2814917"/>
            <a:ext cx="9875520" cy="1356360"/>
          </a:xfrm>
        </p:spPr>
        <p:txBody>
          <a:bodyPr/>
          <a:lstStyle/>
          <a:p>
            <a:pPr algn="ctr"/>
            <a:r>
              <a:rPr lang="sr-Latn-RS" dirty="0" smtClean="0"/>
              <a:t>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5854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209</TotalTime>
  <Words>525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Basis</vt:lpstr>
      <vt:lpstr>Let’s go camping</vt:lpstr>
      <vt:lpstr>Aplikacija za kampovanje</vt:lpstr>
      <vt:lpstr>Tehnologije</vt:lpstr>
      <vt:lpstr>Opis rada aplikacije</vt:lpstr>
      <vt:lpstr>Opis rada aplikacije</vt:lpstr>
      <vt:lpstr>Frontend</vt:lpstr>
      <vt:lpstr>Backend</vt:lpstr>
      <vt:lpstr>Zahtevi</vt:lpstr>
      <vt:lpstr>SERVER SIDE</vt:lpstr>
      <vt:lpstr>Add place (server side)</vt:lpstr>
      <vt:lpstr>Pretraživanje lokacije (po tipu)</vt:lpstr>
      <vt:lpstr>Pretraživanje najbližih lokacija</vt:lpstr>
      <vt:lpstr>Pribavljanje svih lokacija</vt:lpstr>
      <vt:lpstr>CLIENT SIDE</vt:lpstr>
      <vt:lpstr>Komunikacija sa serverom (Client side)</vt:lpstr>
      <vt:lpstr>Glavni ekran</vt:lpstr>
      <vt:lpstr>Cordova geolocation</vt:lpstr>
      <vt:lpstr>Cordova device-orientation</vt:lpstr>
      <vt:lpstr>Dodavanje lokacija (client side)</vt:lpstr>
      <vt:lpstr>Pretraga lokacija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 camping</dc:title>
  <dc:creator>LEO</dc:creator>
  <cp:lastModifiedBy>LEO</cp:lastModifiedBy>
  <cp:revision>42</cp:revision>
  <dcterms:created xsi:type="dcterms:W3CDTF">2016-05-08T17:24:09Z</dcterms:created>
  <dcterms:modified xsi:type="dcterms:W3CDTF">2016-05-09T08:17:22Z</dcterms:modified>
</cp:coreProperties>
</file>