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2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B8552-D181-4FB1-A131-DBD47C8E3B3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55D57C8-CBE4-47F0-A979-B323AABB08B1}">
      <dgm:prSet phldrT="[文本]" custT="1"/>
      <dgm:spPr/>
      <dgm:t>
        <a:bodyPr/>
        <a:lstStyle/>
        <a:p>
          <a:r>
            <a:rPr lang="en-US" altLang="en-US" sz="3600" dirty="0"/>
            <a:t>Model for Tourism Industry in Juneau</a:t>
          </a:r>
          <a:endParaRPr lang="zh-CN" altLang="en-US" sz="3600" dirty="0"/>
        </a:p>
      </dgm:t>
    </dgm:pt>
    <dgm:pt modelId="{7654DB06-00F9-4F52-8DC4-33C6F315A21C}" type="parTrans" cxnId="{2EBE3BF0-0763-4EC6-9E4D-2B53A567C618}">
      <dgm:prSet/>
      <dgm:spPr/>
      <dgm:t>
        <a:bodyPr/>
        <a:lstStyle/>
        <a:p>
          <a:endParaRPr lang="zh-CN" altLang="en-US"/>
        </a:p>
      </dgm:t>
    </dgm:pt>
    <dgm:pt modelId="{363B252D-4655-4993-95F3-9DAF13A27BBB}" type="sibTrans" cxnId="{2EBE3BF0-0763-4EC6-9E4D-2B53A567C618}">
      <dgm:prSet/>
      <dgm:spPr/>
      <dgm:t>
        <a:bodyPr/>
        <a:lstStyle/>
        <a:p>
          <a:endParaRPr lang="zh-CN" altLang="en-US"/>
        </a:p>
      </dgm:t>
    </dgm:pt>
    <dgm:pt modelId="{77222237-365F-421B-B56C-09DABB5AFC31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/>
            <a:t>Economy &amp; Environment</a:t>
          </a:r>
          <a:endParaRPr lang="zh-CN" altLang="en-US" dirty="0"/>
        </a:p>
      </dgm:t>
    </dgm:pt>
    <dgm:pt modelId="{01243CD3-86E6-4DDC-9AFE-62D891F9E32E}" type="parTrans" cxnId="{A3E7A987-BEC0-4E4A-8783-3C071E6CC117}">
      <dgm:prSet/>
      <dgm:spPr/>
      <dgm:t>
        <a:bodyPr/>
        <a:lstStyle/>
        <a:p>
          <a:endParaRPr lang="zh-CN" altLang="en-US"/>
        </a:p>
      </dgm:t>
    </dgm:pt>
    <dgm:pt modelId="{2E4A3B2B-9CF8-423C-A154-2531D649A970}" type="sibTrans" cxnId="{A3E7A987-BEC0-4E4A-8783-3C071E6CC117}">
      <dgm:prSet/>
      <dgm:spPr/>
      <dgm:t>
        <a:bodyPr/>
        <a:lstStyle/>
        <a:p>
          <a:endParaRPr lang="zh-CN" altLang="en-US"/>
        </a:p>
      </dgm:t>
    </dgm:pt>
    <dgm:pt modelId="{FE11105C-D075-410D-ACFF-2ED51AB1BD8F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Model 1</a:t>
          </a:r>
          <a:endParaRPr lang="zh-CN" altLang="en-US" dirty="0"/>
        </a:p>
      </dgm:t>
    </dgm:pt>
    <dgm:pt modelId="{40000359-11E8-46BA-AA17-61464115FB06}" type="parTrans" cxnId="{C5B86909-82F4-48E1-9384-17F8DD83C614}">
      <dgm:prSet/>
      <dgm:spPr/>
      <dgm:t>
        <a:bodyPr/>
        <a:lstStyle/>
        <a:p>
          <a:endParaRPr lang="zh-CN" altLang="en-US"/>
        </a:p>
      </dgm:t>
    </dgm:pt>
    <dgm:pt modelId="{81528BC7-8D93-42E4-B7C3-BD3213F6E62D}" type="sibTrans" cxnId="{C5B86909-82F4-48E1-9384-17F8DD83C614}">
      <dgm:prSet/>
      <dgm:spPr/>
      <dgm:t>
        <a:bodyPr/>
        <a:lstStyle/>
        <a:p>
          <a:endParaRPr lang="zh-CN" altLang="en-US"/>
        </a:p>
      </dgm:t>
    </dgm:pt>
    <dgm:pt modelId="{469ACFCC-D087-447F-AE10-D931B2C2FFB1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Model 2</a:t>
          </a:r>
          <a:br>
            <a:rPr lang="en-US" altLang="zh-CN" dirty="0"/>
          </a:br>
          <a:r>
            <a:rPr lang="en-US" altLang="zh-CN" dirty="0" err="1"/>
            <a:t>Kaya_Tourism</a:t>
          </a:r>
          <a:endParaRPr lang="zh-CN" altLang="en-US" dirty="0"/>
        </a:p>
      </dgm:t>
    </dgm:pt>
    <dgm:pt modelId="{EC5403AD-8569-4C1D-99F2-1BCDF8037225}" type="parTrans" cxnId="{DAB51B50-826A-4115-A44A-9A46DC245C7C}">
      <dgm:prSet/>
      <dgm:spPr/>
      <dgm:t>
        <a:bodyPr/>
        <a:lstStyle/>
        <a:p>
          <a:endParaRPr lang="zh-CN" altLang="en-US"/>
        </a:p>
      </dgm:t>
    </dgm:pt>
    <dgm:pt modelId="{5338FF02-449C-47D5-AF75-B2F29F53CB2B}" type="sibTrans" cxnId="{DAB51B50-826A-4115-A44A-9A46DC245C7C}">
      <dgm:prSet/>
      <dgm:spPr/>
      <dgm:t>
        <a:bodyPr/>
        <a:lstStyle/>
        <a:p>
          <a:endParaRPr lang="zh-CN" altLang="en-US"/>
        </a:p>
      </dgm:t>
    </dgm:pt>
    <dgm:pt modelId="{7C729959-6112-4B9E-8DB8-4EDB4AAC110C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0" dirty="0"/>
            <a:t>Hidden Costs</a:t>
          </a:r>
          <a:endParaRPr lang="zh-CN" altLang="en-US" dirty="0"/>
        </a:p>
      </dgm:t>
    </dgm:pt>
    <dgm:pt modelId="{454E6BEA-E8C7-4B77-9699-1B06A99724CB}" type="parTrans" cxnId="{55B2C9D3-AAA1-4527-926C-4020779D471A}">
      <dgm:prSet/>
      <dgm:spPr/>
      <dgm:t>
        <a:bodyPr/>
        <a:lstStyle/>
        <a:p>
          <a:endParaRPr lang="zh-CN" altLang="en-US"/>
        </a:p>
      </dgm:t>
    </dgm:pt>
    <dgm:pt modelId="{956FFFE6-A674-404B-9FCE-BDCE54D93135}" type="sibTrans" cxnId="{55B2C9D3-AAA1-4527-926C-4020779D471A}">
      <dgm:prSet/>
      <dgm:spPr/>
      <dgm:t>
        <a:bodyPr/>
        <a:lstStyle/>
        <a:p>
          <a:endParaRPr lang="zh-CN" altLang="en-US"/>
        </a:p>
      </dgm:t>
    </dgm:pt>
    <dgm:pt modelId="{ED28B189-7B63-46F1-BEB4-EC5B4CD58817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Model 3</a:t>
          </a:r>
          <a:br>
            <a:rPr lang="en-US" altLang="zh-CN" dirty="0"/>
          </a:br>
          <a:r>
            <a:rPr lang="en-US" altLang="zh-CN" dirty="0" err="1"/>
            <a:t>Social_impact_model</a:t>
          </a:r>
          <a:endParaRPr lang="zh-CN" altLang="en-US" dirty="0"/>
        </a:p>
      </dgm:t>
    </dgm:pt>
    <dgm:pt modelId="{DF186D05-CCF5-4384-B84D-BCA709E51CDB}" type="parTrans" cxnId="{247BDA27-022A-4B1C-8911-1F0CD85F4FC2}">
      <dgm:prSet/>
      <dgm:spPr/>
      <dgm:t>
        <a:bodyPr/>
        <a:lstStyle/>
        <a:p>
          <a:endParaRPr lang="zh-CN" altLang="en-US"/>
        </a:p>
      </dgm:t>
    </dgm:pt>
    <dgm:pt modelId="{6538C10A-5240-49E3-9AAF-7E61B9FBAD83}" type="sibTrans" cxnId="{247BDA27-022A-4B1C-8911-1F0CD85F4FC2}">
      <dgm:prSet/>
      <dgm:spPr/>
      <dgm:t>
        <a:bodyPr/>
        <a:lstStyle/>
        <a:p>
          <a:endParaRPr lang="zh-CN" altLang="en-US"/>
        </a:p>
      </dgm:t>
    </dgm:pt>
    <dgm:pt modelId="{713EA455-D95E-4BD4-915F-0A1BBB90AABE}">
      <dgm:prSet/>
      <dgm:spPr/>
      <dgm:t>
        <a:bodyPr/>
        <a:lstStyle/>
        <a:p>
          <a:endParaRPr lang="zh-CN" altLang="en-US"/>
        </a:p>
      </dgm:t>
    </dgm:pt>
    <dgm:pt modelId="{A7224728-02B9-4CEB-A945-7D38D9503E05}" type="parTrans" cxnId="{C0989A31-1EC1-4518-B4D8-F3D3C2251833}">
      <dgm:prSet/>
      <dgm:spPr/>
      <dgm:t>
        <a:bodyPr/>
        <a:lstStyle/>
        <a:p>
          <a:endParaRPr lang="zh-CN" altLang="en-US"/>
        </a:p>
      </dgm:t>
    </dgm:pt>
    <dgm:pt modelId="{47999F96-61E1-4F6B-9A6C-D4DEFCE4DD21}" type="sibTrans" cxnId="{C0989A31-1EC1-4518-B4D8-F3D3C2251833}">
      <dgm:prSet/>
      <dgm:spPr/>
      <dgm:t>
        <a:bodyPr/>
        <a:lstStyle/>
        <a:p>
          <a:endParaRPr lang="zh-CN" altLang="en-US"/>
        </a:p>
      </dgm:t>
    </dgm:pt>
    <dgm:pt modelId="{D8F2BE1E-77CF-409B-B14E-29386247E749}">
      <dgm:prSet/>
      <dgm:spPr/>
      <dgm:t>
        <a:bodyPr/>
        <a:lstStyle/>
        <a:p>
          <a:endParaRPr lang="en-US" altLang="zh-CN" dirty="0"/>
        </a:p>
      </dgm:t>
    </dgm:pt>
    <dgm:pt modelId="{3F139FE2-FFC5-4F5A-AD0F-C9F12249B148}" type="parTrans" cxnId="{60C9DDF3-8236-4B02-8879-0FA996866109}">
      <dgm:prSet/>
      <dgm:spPr/>
      <dgm:t>
        <a:bodyPr/>
        <a:lstStyle/>
        <a:p>
          <a:endParaRPr lang="zh-CN" altLang="en-US"/>
        </a:p>
      </dgm:t>
    </dgm:pt>
    <dgm:pt modelId="{6D9856B7-E653-48C2-A2C1-0C3DE14CDC35}" type="sibTrans" cxnId="{60C9DDF3-8236-4B02-8879-0FA996866109}">
      <dgm:prSet/>
      <dgm:spPr/>
      <dgm:t>
        <a:bodyPr/>
        <a:lstStyle/>
        <a:p>
          <a:endParaRPr lang="zh-CN" altLang="en-US"/>
        </a:p>
      </dgm:t>
    </dgm:pt>
    <dgm:pt modelId="{A6D4E491-185F-4A6F-A96B-9AEAF77BAFA4}">
      <dgm:prSet/>
      <dgm:spPr/>
      <dgm:t>
        <a:bodyPr/>
        <a:lstStyle/>
        <a:p>
          <a:endParaRPr lang="zh-CN" altLang="en-US"/>
        </a:p>
      </dgm:t>
    </dgm:pt>
    <dgm:pt modelId="{44B9D5EA-7B24-4614-ACDA-33A721052244}" type="parTrans" cxnId="{8FDF33EA-2E63-45BE-84E4-8B26956584D8}">
      <dgm:prSet/>
      <dgm:spPr/>
      <dgm:t>
        <a:bodyPr/>
        <a:lstStyle/>
        <a:p>
          <a:endParaRPr lang="zh-CN" altLang="en-US"/>
        </a:p>
      </dgm:t>
    </dgm:pt>
    <dgm:pt modelId="{0CC997C3-E28B-44CC-B196-D5A0D420851B}" type="sibTrans" cxnId="{8FDF33EA-2E63-45BE-84E4-8B26956584D8}">
      <dgm:prSet/>
      <dgm:spPr/>
      <dgm:t>
        <a:bodyPr/>
        <a:lstStyle/>
        <a:p>
          <a:endParaRPr lang="zh-CN" altLang="en-US"/>
        </a:p>
      </dgm:t>
    </dgm:pt>
    <dgm:pt modelId="{60969484-A51C-40EA-BA04-86405023B61C}" type="pres">
      <dgm:prSet presAssocID="{DE9B8552-D181-4FB1-A131-DBD47C8E3B3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CE6CD1-65DD-4881-AE23-304201E8A4B3}" type="pres">
      <dgm:prSet presAssocID="{D55D57C8-CBE4-47F0-A979-B323AABB08B1}" presName="vertOne" presStyleCnt="0"/>
      <dgm:spPr/>
    </dgm:pt>
    <dgm:pt modelId="{940EDF33-7F17-4DBE-8902-1E208911EE20}" type="pres">
      <dgm:prSet presAssocID="{D55D57C8-CBE4-47F0-A979-B323AABB08B1}" presName="txOne" presStyleLbl="node0" presStyleIdx="0" presStyleCnt="1" custScaleY="58693">
        <dgm:presLayoutVars>
          <dgm:chPref val="3"/>
        </dgm:presLayoutVars>
      </dgm:prSet>
      <dgm:spPr/>
    </dgm:pt>
    <dgm:pt modelId="{866F933F-0A8D-4AE1-A1E7-F156BDB7EAD3}" type="pres">
      <dgm:prSet presAssocID="{D55D57C8-CBE4-47F0-A979-B323AABB08B1}" presName="parTransOne" presStyleCnt="0"/>
      <dgm:spPr/>
    </dgm:pt>
    <dgm:pt modelId="{E429C273-0F68-427A-B1FB-FFCD0027E531}" type="pres">
      <dgm:prSet presAssocID="{D55D57C8-CBE4-47F0-A979-B323AABB08B1}" presName="horzOne" presStyleCnt="0"/>
      <dgm:spPr/>
    </dgm:pt>
    <dgm:pt modelId="{708FC831-313C-47E8-90D1-60C2C633456A}" type="pres">
      <dgm:prSet presAssocID="{77222237-365F-421B-B56C-09DABB5AFC31}" presName="vertTwo" presStyleCnt="0"/>
      <dgm:spPr/>
    </dgm:pt>
    <dgm:pt modelId="{27F65DB4-7C48-424D-A8DA-974218FF4936}" type="pres">
      <dgm:prSet presAssocID="{77222237-365F-421B-B56C-09DABB5AFC31}" presName="txTwo" presStyleLbl="node2" presStyleIdx="0" presStyleCnt="2" custScaleY="38055">
        <dgm:presLayoutVars>
          <dgm:chPref val="3"/>
        </dgm:presLayoutVars>
      </dgm:prSet>
      <dgm:spPr/>
    </dgm:pt>
    <dgm:pt modelId="{80788F8F-0A1B-44DA-81AC-AEDEAB0E548D}" type="pres">
      <dgm:prSet presAssocID="{77222237-365F-421B-B56C-09DABB5AFC31}" presName="parTransTwo" presStyleCnt="0"/>
      <dgm:spPr/>
    </dgm:pt>
    <dgm:pt modelId="{05B08094-9931-41FD-9DA8-E2187F35A4CE}" type="pres">
      <dgm:prSet presAssocID="{77222237-365F-421B-B56C-09DABB5AFC31}" presName="horzTwo" presStyleCnt="0"/>
      <dgm:spPr/>
    </dgm:pt>
    <dgm:pt modelId="{5B96FDF9-5010-411E-9D89-407811374380}" type="pres">
      <dgm:prSet presAssocID="{FE11105C-D075-410D-ACFF-2ED51AB1BD8F}" presName="vertThree" presStyleCnt="0"/>
      <dgm:spPr/>
    </dgm:pt>
    <dgm:pt modelId="{D0613CA2-8F0D-4338-A092-B75B9EDDD9F3}" type="pres">
      <dgm:prSet presAssocID="{FE11105C-D075-410D-ACFF-2ED51AB1BD8F}" presName="txThree" presStyleLbl="node3" presStyleIdx="0" presStyleCnt="3" custScaleY="37681">
        <dgm:presLayoutVars>
          <dgm:chPref val="3"/>
        </dgm:presLayoutVars>
      </dgm:prSet>
      <dgm:spPr/>
    </dgm:pt>
    <dgm:pt modelId="{78085C1A-6DB2-49C7-B718-104D0DAB8734}" type="pres">
      <dgm:prSet presAssocID="{FE11105C-D075-410D-ACFF-2ED51AB1BD8F}" presName="parTransThree" presStyleCnt="0"/>
      <dgm:spPr/>
    </dgm:pt>
    <dgm:pt modelId="{93E6BCCA-39F2-4B5C-9747-E7E54660FA99}" type="pres">
      <dgm:prSet presAssocID="{FE11105C-D075-410D-ACFF-2ED51AB1BD8F}" presName="horzThree" presStyleCnt="0"/>
      <dgm:spPr/>
    </dgm:pt>
    <dgm:pt modelId="{ADE3F109-C5C2-4C29-B88E-DF8C02746934}" type="pres">
      <dgm:prSet presAssocID="{713EA455-D95E-4BD4-915F-0A1BBB90AABE}" presName="vertFour" presStyleCnt="0">
        <dgm:presLayoutVars>
          <dgm:chPref val="3"/>
        </dgm:presLayoutVars>
      </dgm:prSet>
      <dgm:spPr/>
    </dgm:pt>
    <dgm:pt modelId="{5A3D0466-6A95-49E9-B6B7-81679DF32F60}" type="pres">
      <dgm:prSet presAssocID="{713EA455-D95E-4BD4-915F-0A1BBB90AABE}" presName="txFour" presStyleLbl="node4" presStyleIdx="0" presStyleCnt="3" custScaleY="176748">
        <dgm:presLayoutVars>
          <dgm:chPref val="3"/>
        </dgm:presLayoutVars>
      </dgm:prSet>
      <dgm:spPr/>
    </dgm:pt>
    <dgm:pt modelId="{17E91BB1-DD2E-4A84-BE52-87A4707B949A}" type="pres">
      <dgm:prSet presAssocID="{713EA455-D95E-4BD4-915F-0A1BBB90AABE}" presName="horzFour" presStyleCnt="0"/>
      <dgm:spPr/>
    </dgm:pt>
    <dgm:pt modelId="{3FE77B7D-3377-4C27-9F4B-F15743B9ED20}" type="pres">
      <dgm:prSet presAssocID="{81528BC7-8D93-42E4-B7C3-BD3213F6E62D}" presName="sibSpaceThree" presStyleCnt="0"/>
      <dgm:spPr/>
    </dgm:pt>
    <dgm:pt modelId="{734F9E29-59C7-4DF8-9F4A-6E2C6D281F1B}" type="pres">
      <dgm:prSet presAssocID="{469ACFCC-D087-447F-AE10-D931B2C2FFB1}" presName="vertThree" presStyleCnt="0"/>
      <dgm:spPr/>
    </dgm:pt>
    <dgm:pt modelId="{145AA089-1FB5-47B0-8510-AA3608FB137C}" type="pres">
      <dgm:prSet presAssocID="{469ACFCC-D087-447F-AE10-D931B2C2FFB1}" presName="txThree" presStyleLbl="node3" presStyleIdx="1" presStyleCnt="3" custScaleY="37681">
        <dgm:presLayoutVars>
          <dgm:chPref val="3"/>
        </dgm:presLayoutVars>
      </dgm:prSet>
      <dgm:spPr/>
    </dgm:pt>
    <dgm:pt modelId="{E6FA107F-A71F-4531-9B96-C421F60AE537}" type="pres">
      <dgm:prSet presAssocID="{469ACFCC-D087-447F-AE10-D931B2C2FFB1}" presName="parTransThree" presStyleCnt="0"/>
      <dgm:spPr/>
    </dgm:pt>
    <dgm:pt modelId="{A3A8FF24-CE15-4024-BEE9-5CC3EA88A6E6}" type="pres">
      <dgm:prSet presAssocID="{469ACFCC-D087-447F-AE10-D931B2C2FFB1}" presName="horzThree" presStyleCnt="0"/>
      <dgm:spPr/>
    </dgm:pt>
    <dgm:pt modelId="{97B9917A-8436-4087-8FD7-2DBEB436D008}" type="pres">
      <dgm:prSet presAssocID="{D8F2BE1E-77CF-409B-B14E-29386247E749}" presName="vertFour" presStyleCnt="0">
        <dgm:presLayoutVars>
          <dgm:chPref val="3"/>
        </dgm:presLayoutVars>
      </dgm:prSet>
      <dgm:spPr/>
    </dgm:pt>
    <dgm:pt modelId="{8F7C1629-A271-4A28-A4A1-1BA918578D73}" type="pres">
      <dgm:prSet presAssocID="{D8F2BE1E-77CF-409B-B14E-29386247E749}" presName="txFour" presStyleLbl="node4" presStyleIdx="1" presStyleCnt="3" custScaleY="176748">
        <dgm:presLayoutVars>
          <dgm:chPref val="3"/>
        </dgm:presLayoutVars>
      </dgm:prSet>
      <dgm:spPr/>
    </dgm:pt>
    <dgm:pt modelId="{2F821A60-FFF6-4A31-B6F6-2E18D79203C7}" type="pres">
      <dgm:prSet presAssocID="{D8F2BE1E-77CF-409B-B14E-29386247E749}" presName="horzFour" presStyleCnt="0"/>
      <dgm:spPr/>
    </dgm:pt>
    <dgm:pt modelId="{B024AF3D-5CFF-489D-8BBA-8F1FF0C6BA85}" type="pres">
      <dgm:prSet presAssocID="{2E4A3B2B-9CF8-423C-A154-2531D649A970}" presName="sibSpaceTwo" presStyleCnt="0"/>
      <dgm:spPr/>
    </dgm:pt>
    <dgm:pt modelId="{492050A4-7873-4A52-913D-35DFDF3272BE}" type="pres">
      <dgm:prSet presAssocID="{7C729959-6112-4B9E-8DB8-4EDB4AAC110C}" presName="vertTwo" presStyleCnt="0"/>
      <dgm:spPr/>
    </dgm:pt>
    <dgm:pt modelId="{D90AA51D-5C62-4975-A075-2816AF949F8A}" type="pres">
      <dgm:prSet presAssocID="{7C729959-6112-4B9E-8DB8-4EDB4AAC110C}" presName="txTwo" presStyleLbl="node2" presStyleIdx="1" presStyleCnt="2" custScaleY="38055">
        <dgm:presLayoutVars>
          <dgm:chPref val="3"/>
        </dgm:presLayoutVars>
      </dgm:prSet>
      <dgm:spPr/>
    </dgm:pt>
    <dgm:pt modelId="{3EC2022D-9EF0-40F1-BB5B-A0590211B21A}" type="pres">
      <dgm:prSet presAssocID="{7C729959-6112-4B9E-8DB8-4EDB4AAC110C}" presName="parTransTwo" presStyleCnt="0"/>
      <dgm:spPr/>
    </dgm:pt>
    <dgm:pt modelId="{396AD20D-37D3-441F-B157-1E32296F675A}" type="pres">
      <dgm:prSet presAssocID="{7C729959-6112-4B9E-8DB8-4EDB4AAC110C}" presName="horzTwo" presStyleCnt="0"/>
      <dgm:spPr/>
    </dgm:pt>
    <dgm:pt modelId="{CC8B2C7D-CDB0-4B29-ACB4-49660F97F15D}" type="pres">
      <dgm:prSet presAssocID="{ED28B189-7B63-46F1-BEB4-EC5B4CD58817}" presName="vertThree" presStyleCnt="0"/>
      <dgm:spPr/>
    </dgm:pt>
    <dgm:pt modelId="{13CEFA11-F8C8-4B0B-B37E-FFC13040A7AA}" type="pres">
      <dgm:prSet presAssocID="{ED28B189-7B63-46F1-BEB4-EC5B4CD58817}" presName="txThree" presStyleLbl="node3" presStyleIdx="2" presStyleCnt="3" custScaleY="37681" custLinFactNeighborX="156" custLinFactNeighborY="114">
        <dgm:presLayoutVars>
          <dgm:chPref val="3"/>
        </dgm:presLayoutVars>
      </dgm:prSet>
      <dgm:spPr/>
    </dgm:pt>
    <dgm:pt modelId="{88A15DDD-992E-4C7B-B86A-B64D205812CF}" type="pres">
      <dgm:prSet presAssocID="{ED28B189-7B63-46F1-BEB4-EC5B4CD58817}" presName="parTransThree" presStyleCnt="0"/>
      <dgm:spPr/>
    </dgm:pt>
    <dgm:pt modelId="{12A1FE0F-2FCF-44D7-9423-2B13510C3A3E}" type="pres">
      <dgm:prSet presAssocID="{ED28B189-7B63-46F1-BEB4-EC5B4CD58817}" presName="horzThree" presStyleCnt="0"/>
      <dgm:spPr/>
    </dgm:pt>
    <dgm:pt modelId="{9825EB6F-40CF-4FDA-B908-D715427587DF}" type="pres">
      <dgm:prSet presAssocID="{A6D4E491-185F-4A6F-A96B-9AEAF77BAFA4}" presName="vertFour" presStyleCnt="0">
        <dgm:presLayoutVars>
          <dgm:chPref val="3"/>
        </dgm:presLayoutVars>
      </dgm:prSet>
      <dgm:spPr/>
    </dgm:pt>
    <dgm:pt modelId="{2D1EFF9D-1454-4FA1-9944-96CD374A69CF}" type="pres">
      <dgm:prSet presAssocID="{A6D4E491-185F-4A6F-A96B-9AEAF77BAFA4}" presName="txFour" presStyleLbl="node4" presStyleIdx="2" presStyleCnt="3" custScaleY="176748">
        <dgm:presLayoutVars>
          <dgm:chPref val="3"/>
        </dgm:presLayoutVars>
      </dgm:prSet>
      <dgm:spPr/>
    </dgm:pt>
    <dgm:pt modelId="{E75DD23D-8825-4574-9B17-44AC8237034D}" type="pres">
      <dgm:prSet presAssocID="{A6D4E491-185F-4A6F-A96B-9AEAF77BAFA4}" presName="horzFour" presStyleCnt="0"/>
      <dgm:spPr/>
    </dgm:pt>
  </dgm:ptLst>
  <dgm:cxnLst>
    <dgm:cxn modelId="{C5B86909-82F4-48E1-9384-17F8DD83C614}" srcId="{77222237-365F-421B-B56C-09DABB5AFC31}" destId="{FE11105C-D075-410D-ACFF-2ED51AB1BD8F}" srcOrd="0" destOrd="0" parTransId="{40000359-11E8-46BA-AA17-61464115FB06}" sibTransId="{81528BC7-8D93-42E4-B7C3-BD3213F6E62D}"/>
    <dgm:cxn modelId="{5A1FC60B-6B04-4214-A352-41AC56E28D2C}" type="presOf" srcId="{DE9B8552-D181-4FB1-A131-DBD47C8E3B35}" destId="{60969484-A51C-40EA-BA04-86405023B61C}" srcOrd="0" destOrd="0" presId="urn:microsoft.com/office/officeart/2005/8/layout/hierarchy4"/>
    <dgm:cxn modelId="{96592918-24B7-4537-B7F8-E0B6B53F6144}" type="presOf" srcId="{FE11105C-D075-410D-ACFF-2ED51AB1BD8F}" destId="{D0613CA2-8F0D-4338-A092-B75B9EDDD9F3}" srcOrd="0" destOrd="0" presId="urn:microsoft.com/office/officeart/2005/8/layout/hierarchy4"/>
    <dgm:cxn modelId="{247BDA27-022A-4B1C-8911-1F0CD85F4FC2}" srcId="{7C729959-6112-4B9E-8DB8-4EDB4AAC110C}" destId="{ED28B189-7B63-46F1-BEB4-EC5B4CD58817}" srcOrd="0" destOrd="0" parTransId="{DF186D05-CCF5-4384-B84D-BCA709E51CDB}" sibTransId="{6538C10A-5240-49E3-9AAF-7E61B9FBAD83}"/>
    <dgm:cxn modelId="{B9F6F928-6582-4E08-A833-4740891F0DA5}" type="presOf" srcId="{D8F2BE1E-77CF-409B-B14E-29386247E749}" destId="{8F7C1629-A271-4A28-A4A1-1BA918578D73}" srcOrd="0" destOrd="0" presId="urn:microsoft.com/office/officeart/2005/8/layout/hierarchy4"/>
    <dgm:cxn modelId="{C0989A31-1EC1-4518-B4D8-F3D3C2251833}" srcId="{FE11105C-D075-410D-ACFF-2ED51AB1BD8F}" destId="{713EA455-D95E-4BD4-915F-0A1BBB90AABE}" srcOrd="0" destOrd="0" parTransId="{A7224728-02B9-4CEB-A945-7D38D9503E05}" sibTransId="{47999F96-61E1-4F6B-9A6C-D4DEFCE4DD21}"/>
    <dgm:cxn modelId="{047EB56E-4F1D-498C-B76D-56E47ABF89AF}" type="presOf" srcId="{469ACFCC-D087-447F-AE10-D931B2C2FFB1}" destId="{145AA089-1FB5-47B0-8510-AA3608FB137C}" srcOrd="0" destOrd="0" presId="urn:microsoft.com/office/officeart/2005/8/layout/hierarchy4"/>
    <dgm:cxn modelId="{DAB51B50-826A-4115-A44A-9A46DC245C7C}" srcId="{77222237-365F-421B-B56C-09DABB5AFC31}" destId="{469ACFCC-D087-447F-AE10-D931B2C2FFB1}" srcOrd="1" destOrd="0" parTransId="{EC5403AD-8569-4C1D-99F2-1BCDF8037225}" sibTransId="{5338FF02-449C-47D5-AF75-B2F29F53CB2B}"/>
    <dgm:cxn modelId="{FC2B4B51-D526-4D0B-AED1-0B2E75238E49}" type="presOf" srcId="{77222237-365F-421B-B56C-09DABB5AFC31}" destId="{27F65DB4-7C48-424D-A8DA-974218FF4936}" srcOrd="0" destOrd="0" presId="urn:microsoft.com/office/officeart/2005/8/layout/hierarchy4"/>
    <dgm:cxn modelId="{FE8A2A78-105B-4327-B5EF-DE87C5082974}" type="presOf" srcId="{7C729959-6112-4B9E-8DB8-4EDB4AAC110C}" destId="{D90AA51D-5C62-4975-A075-2816AF949F8A}" srcOrd="0" destOrd="0" presId="urn:microsoft.com/office/officeart/2005/8/layout/hierarchy4"/>
    <dgm:cxn modelId="{A3E7A987-BEC0-4E4A-8783-3C071E6CC117}" srcId="{D55D57C8-CBE4-47F0-A979-B323AABB08B1}" destId="{77222237-365F-421B-B56C-09DABB5AFC31}" srcOrd="0" destOrd="0" parTransId="{01243CD3-86E6-4DDC-9AFE-62D891F9E32E}" sibTransId="{2E4A3B2B-9CF8-423C-A154-2531D649A970}"/>
    <dgm:cxn modelId="{AE4D669D-B55B-4E33-854E-80DDB315EA7E}" type="presOf" srcId="{713EA455-D95E-4BD4-915F-0A1BBB90AABE}" destId="{5A3D0466-6A95-49E9-B6B7-81679DF32F60}" srcOrd="0" destOrd="0" presId="urn:microsoft.com/office/officeart/2005/8/layout/hierarchy4"/>
    <dgm:cxn modelId="{49E3B2A1-7F52-4A25-A440-32E5ED2A320D}" type="presOf" srcId="{ED28B189-7B63-46F1-BEB4-EC5B4CD58817}" destId="{13CEFA11-F8C8-4B0B-B37E-FFC13040A7AA}" srcOrd="0" destOrd="0" presId="urn:microsoft.com/office/officeart/2005/8/layout/hierarchy4"/>
    <dgm:cxn modelId="{55B2C9D3-AAA1-4527-926C-4020779D471A}" srcId="{D55D57C8-CBE4-47F0-A979-B323AABB08B1}" destId="{7C729959-6112-4B9E-8DB8-4EDB4AAC110C}" srcOrd="1" destOrd="0" parTransId="{454E6BEA-E8C7-4B77-9699-1B06A99724CB}" sibTransId="{956FFFE6-A674-404B-9FCE-BDCE54D93135}"/>
    <dgm:cxn modelId="{0B3C9ED5-61FB-479E-A1C7-9A147B514592}" type="presOf" srcId="{A6D4E491-185F-4A6F-A96B-9AEAF77BAFA4}" destId="{2D1EFF9D-1454-4FA1-9944-96CD374A69CF}" srcOrd="0" destOrd="0" presId="urn:microsoft.com/office/officeart/2005/8/layout/hierarchy4"/>
    <dgm:cxn modelId="{8FDF33EA-2E63-45BE-84E4-8B26956584D8}" srcId="{ED28B189-7B63-46F1-BEB4-EC5B4CD58817}" destId="{A6D4E491-185F-4A6F-A96B-9AEAF77BAFA4}" srcOrd="0" destOrd="0" parTransId="{44B9D5EA-7B24-4614-ACDA-33A721052244}" sibTransId="{0CC997C3-E28B-44CC-B196-D5A0D420851B}"/>
    <dgm:cxn modelId="{2EBE3BF0-0763-4EC6-9E4D-2B53A567C618}" srcId="{DE9B8552-D181-4FB1-A131-DBD47C8E3B35}" destId="{D55D57C8-CBE4-47F0-A979-B323AABB08B1}" srcOrd="0" destOrd="0" parTransId="{7654DB06-00F9-4F52-8DC4-33C6F315A21C}" sibTransId="{363B252D-4655-4993-95F3-9DAF13A27BBB}"/>
    <dgm:cxn modelId="{60C9DDF3-8236-4B02-8879-0FA996866109}" srcId="{469ACFCC-D087-447F-AE10-D931B2C2FFB1}" destId="{D8F2BE1E-77CF-409B-B14E-29386247E749}" srcOrd="0" destOrd="0" parTransId="{3F139FE2-FFC5-4F5A-AD0F-C9F12249B148}" sibTransId="{6D9856B7-E653-48C2-A2C1-0C3DE14CDC35}"/>
    <dgm:cxn modelId="{237C9BF7-D130-4F5D-B44D-B16775E2A734}" type="presOf" srcId="{D55D57C8-CBE4-47F0-A979-B323AABB08B1}" destId="{940EDF33-7F17-4DBE-8902-1E208911EE20}" srcOrd="0" destOrd="0" presId="urn:microsoft.com/office/officeart/2005/8/layout/hierarchy4"/>
    <dgm:cxn modelId="{FC58F30D-BE1D-4133-B9F4-F4DC9BCDC3DD}" type="presParOf" srcId="{60969484-A51C-40EA-BA04-86405023B61C}" destId="{07CE6CD1-65DD-4881-AE23-304201E8A4B3}" srcOrd="0" destOrd="0" presId="urn:microsoft.com/office/officeart/2005/8/layout/hierarchy4"/>
    <dgm:cxn modelId="{75D50D27-4C1D-4F06-ADD7-23BCB7C1393B}" type="presParOf" srcId="{07CE6CD1-65DD-4881-AE23-304201E8A4B3}" destId="{940EDF33-7F17-4DBE-8902-1E208911EE20}" srcOrd="0" destOrd="0" presId="urn:microsoft.com/office/officeart/2005/8/layout/hierarchy4"/>
    <dgm:cxn modelId="{539C8D43-AEAB-46D6-91B8-6F2C02EEF66D}" type="presParOf" srcId="{07CE6CD1-65DD-4881-AE23-304201E8A4B3}" destId="{866F933F-0A8D-4AE1-A1E7-F156BDB7EAD3}" srcOrd="1" destOrd="0" presId="urn:microsoft.com/office/officeart/2005/8/layout/hierarchy4"/>
    <dgm:cxn modelId="{E8A93D46-873D-485E-BC26-92369DA7592C}" type="presParOf" srcId="{07CE6CD1-65DD-4881-AE23-304201E8A4B3}" destId="{E429C273-0F68-427A-B1FB-FFCD0027E531}" srcOrd="2" destOrd="0" presId="urn:microsoft.com/office/officeart/2005/8/layout/hierarchy4"/>
    <dgm:cxn modelId="{FDB6521D-DB02-453F-A3FD-9B13380C83B4}" type="presParOf" srcId="{E429C273-0F68-427A-B1FB-FFCD0027E531}" destId="{708FC831-313C-47E8-90D1-60C2C633456A}" srcOrd="0" destOrd="0" presId="urn:microsoft.com/office/officeart/2005/8/layout/hierarchy4"/>
    <dgm:cxn modelId="{4D2918BD-F8EC-4B0F-997B-54FD7C720F9B}" type="presParOf" srcId="{708FC831-313C-47E8-90D1-60C2C633456A}" destId="{27F65DB4-7C48-424D-A8DA-974218FF4936}" srcOrd="0" destOrd="0" presId="urn:microsoft.com/office/officeart/2005/8/layout/hierarchy4"/>
    <dgm:cxn modelId="{60F1D44A-2796-4B71-9933-F6006EC7C810}" type="presParOf" srcId="{708FC831-313C-47E8-90D1-60C2C633456A}" destId="{80788F8F-0A1B-44DA-81AC-AEDEAB0E548D}" srcOrd="1" destOrd="0" presId="urn:microsoft.com/office/officeart/2005/8/layout/hierarchy4"/>
    <dgm:cxn modelId="{68350AC6-7084-43A8-9973-62CA9F1496A6}" type="presParOf" srcId="{708FC831-313C-47E8-90D1-60C2C633456A}" destId="{05B08094-9931-41FD-9DA8-E2187F35A4CE}" srcOrd="2" destOrd="0" presId="urn:microsoft.com/office/officeart/2005/8/layout/hierarchy4"/>
    <dgm:cxn modelId="{0EE9D492-8FFB-4A58-BA0F-86898438EEEE}" type="presParOf" srcId="{05B08094-9931-41FD-9DA8-E2187F35A4CE}" destId="{5B96FDF9-5010-411E-9D89-407811374380}" srcOrd="0" destOrd="0" presId="urn:microsoft.com/office/officeart/2005/8/layout/hierarchy4"/>
    <dgm:cxn modelId="{C567A5E8-33DE-4647-97CC-ECBF03EBFD46}" type="presParOf" srcId="{5B96FDF9-5010-411E-9D89-407811374380}" destId="{D0613CA2-8F0D-4338-A092-B75B9EDDD9F3}" srcOrd="0" destOrd="0" presId="urn:microsoft.com/office/officeart/2005/8/layout/hierarchy4"/>
    <dgm:cxn modelId="{41B4C837-C3A6-4B14-8C7D-6D8FFD4D6616}" type="presParOf" srcId="{5B96FDF9-5010-411E-9D89-407811374380}" destId="{78085C1A-6DB2-49C7-B718-104D0DAB8734}" srcOrd="1" destOrd="0" presId="urn:microsoft.com/office/officeart/2005/8/layout/hierarchy4"/>
    <dgm:cxn modelId="{29352578-2FA6-4E1A-92AB-2109C4ADBB51}" type="presParOf" srcId="{5B96FDF9-5010-411E-9D89-407811374380}" destId="{93E6BCCA-39F2-4B5C-9747-E7E54660FA99}" srcOrd="2" destOrd="0" presId="urn:microsoft.com/office/officeart/2005/8/layout/hierarchy4"/>
    <dgm:cxn modelId="{0AF95764-2C2B-4A6F-94A7-A282F5CBF0F6}" type="presParOf" srcId="{93E6BCCA-39F2-4B5C-9747-E7E54660FA99}" destId="{ADE3F109-C5C2-4C29-B88E-DF8C02746934}" srcOrd="0" destOrd="0" presId="urn:microsoft.com/office/officeart/2005/8/layout/hierarchy4"/>
    <dgm:cxn modelId="{EA203796-C293-4C8D-BBD5-79789F8F3009}" type="presParOf" srcId="{ADE3F109-C5C2-4C29-B88E-DF8C02746934}" destId="{5A3D0466-6A95-49E9-B6B7-81679DF32F60}" srcOrd="0" destOrd="0" presId="urn:microsoft.com/office/officeart/2005/8/layout/hierarchy4"/>
    <dgm:cxn modelId="{9AF1BDC7-88B7-4A47-BE7C-FEB158269347}" type="presParOf" srcId="{ADE3F109-C5C2-4C29-B88E-DF8C02746934}" destId="{17E91BB1-DD2E-4A84-BE52-87A4707B949A}" srcOrd="1" destOrd="0" presId="urn:microsoft.com/office/officeart/2005/8/layout/hierarchy4"/>
    <dgm:cxn modelId="{162B95F6-E822-478F-803F-25233A698794}" type="presParOf" srcId="{05B08094-9931-41FD-9DA8-E2187F35A4CE}" destId="{3FE77B7D-3377-4C27-9F4B-F15743B9ED20}" srcOrd="1" destOrd="0" presId="urn:microsoft.com/office/officeart/2005/8/layout/hierarchy4"/>
    <dgm:cxn modelId="{C6A0CCF3-69FE-49B2-BFDC-A86405D835A9}" type="presParOf" srcId="{05B08094-9931-41FD-9DA8-E2187F35A4CE}" destId="{734F9E29-59C7-4DF8-9F4A-6E2C6D281F1B}" srcOrd="2" destOrd="0" presId="urn:microsoft.com/office/officeart/2005/8/layout/hierarchy4"/>
    <dgm:cxn modelId="{6B5C645A-E723-4ED1-93F1-6F59F76CC0E7}" type="presParOf" srcId="{734F9E29-59C7-4DF8-9F4A-6E2C6D281F1B}" destId="{145AA089-1FB5-47B0-8510-AA3608FB137C}" srcOrd="0" destOrd="0" presId="urn:microsoft.com/office/officeart/2005/8/layout/hierarchy4"/>
    <dgm:cxn modelId="{00F4F7B2-D231-483E-9072-02023E5991DE}" type="presParOf" srcId="{734F9E29-59C7-4DF8-9F4A-6E2C6D281F1B}" destId="{E6FA107F-A71F-4531-9B96-C421F60AE537}" srcOrd="1" destOrd="0" presId="urn:microsoft.com/office/officeart/2005/8/layout/hierarchy4"/>
    <dgm:cxn modelId="{78755CCD-5387-4330-86DD-0BEC7F4F0E8B}" type="presParOf" srcId="{734F9E29-59C7-4DF8-9F4A-6E2C6D281F1B}" destId="{A3A8FF24-CE15-4024-BEE9-5CC3EA88A6E6}" srcOrd="2" destOrd="0" presId="urn:microsoft.com/office/officeart/2005/8/layout/hierarchy4"/>
    <dgm:cxn modelId="{DA67DA3F-9425-4670-AF73-C63D3C8C0604}" type="presParOf" srcId="{A3A8FF24-CE15-4024-BEE9-5CC3EA88A6E6}" destId="{97B9917A-8436-4087-8FD7-2DBEB436D008}" srcOrd="0" destOrd="0" presId="urn:microsoft.com/office/officeart/2005/8/layout/hierarchy4"/>
    <dgm:cxn modelId="{25A152D2-2095-4F74-A72E-02666DED613F}" type="presParOf" srcId="{97B9917A-8436-4087-8FD7-2DBEB436D008}" destId="{8F7C1629-A271-4A28-A4A1-1BA918578D73}" srcOrd="0" destOrd="0" presId="urn:microsoft.com/office/officeart/2005/8/layout/hierarchy4"/>
    <dgm:cxn modelId="{D0C62608-BBCD-4D97-BFEB-B6760917704A}" type="presParOf" srcId="{97B9917A-8436-4087-8FD7-2DBEB436D008}" destId="{2F821A60-FFF6-4A31-B6F6-2E18D79203C7}" srcOrd="1" destOrd="0" presId="urn:microsoft.com/office/officeart/2005/8/layout/hierarchy4"/>
    <dgm:cxn modelId="{1A13255D-49B4-4BDE-8CA1-D4DECE0BB2AF}" type="presParOf" srcId="{E429C273-0F68-427A-B1FB-FFCD0027E531}" destId="{B024AF3D-5CFF-489D-8BBA-8F1FF0C6BA85}" srcOrd="1" destOrd="0" presId="urn:microsoft.com/office/officeart/2005/8/layout/hierarchy4"/>
    <dgm:cxn modelId="{078A9B1B-71D7-4C0B-AF7B-EAB64971B26C}" type="presParOf" srcId="{E429C273-0F68-427A-B1FB-FFCD0027E531}" destId="{492050A4-7873-4A52-913D-35DFDF3272BE}" srcOrd="2" destOrd="0" presId="urn:microsoft.com/office/officeart/2005/8/layout/hierarchy4"/>
    <dgm:cxn modelId="{AF5FEB19-AF5B-4999-90BC-FE3431329A89}" type="presParOf" srcId="{492050A4-7873-4A52-913D-35DFDF3272BE}" destId="{D90AA51D-5C62-4975-A075-2816AF949F8A}" srcOrd="0" destOrd="0" presId="urn:microsoft.com/office/officeart/2005/8/layout/hierarchy4"/>
    <dgm:cxn modelId="{D8866521-12AC-484A-B2EE-E69C5CDC09B7}" type="presParOf" srcId="{492050A4-7873-4A52-913D-35DFDF3272BE}" destId="{3EC2022D-9EF0-40F1-BB5B-A0590211B21A}" srcOrd="1" destOrd="0" presId="urn:microsoft.com/office/officeart/2005/8/layout/hierarchy4"/>
    <dgm:cxn modelId="{FF184D7C-EBE7-44CF-BD9A-C357CD209397}" type="presParOf" srcId="{492050A4-7873-4A52-913D-35DFDF3272BE}" destId="{396AD20D-37D3-441F-B157-1E32296F675A}" srcOrd="2" destOrd="0" presId="urn:microsoft.com/office/officeart/2005/8/layout/hierarchy4"/>
    <dgm:cxn modelId="{FE07A215-65A5-4042-B01F-839441C2614C}" type="presParOf" srcId="{396AD20D-37D3-441F-B157-1E32296F675A}" destId="{CC8B2C7D-CDB0-4B29-ACB4-49660F97F15D}" srcOrd="0" destOrd="0" presId="urn:microsoft.com/office/officeart/2005/8/layout/hierarchy4"/>
    <dgm:cxn modelId="{49C77661-4098-44A5-BB9D-85BF46217823}" type="presParOf" srcId="{CC8B2C7D-CDB0-4B29-ACB4-49660F97F15D}" destId="{13CEFA11-F8C8-4B0B-B37E-FFC13040A7AA}" srcOrd="0" destOrd="0" presId="urn:microsoft.com/office/officeart/2005/8/layout/hierarchy4"/>
    <dgm:cxn modelId="{A9B13CE4-9338-408A-A7CF-7260110E7B3C}" type="presParOf" srcId="{CC8B2C7D-CDB0-4B29-ACB4-49660F97F15D}" destId="{88A15DDD-992E-4C7B-B86A-B64D205812CF}" srcOrd="1" destOrd="0" presId="urn:microsoft.com/office/officeart/2005/8/layout/hierarchy4"/>
    <dgm:cxn modelId="{0FF27453-DD44-4FC5-AEFB-29E1555E60C4}" type="presParOf" srcId="{CC8B2C7D-CDB0-4B29-ACB4-49660F97F15D}" destId="{12A1FE0F-2FCF-44D7-9423-2B13510C3A3E}" srcOrd="2" destOrd="0" presId="urn:microsoft.com/office/officeart/2005/8/layout/hierarchy4"/>
    <dgm:cxn modelId="{7314865A-5C9D-4583-BE7B-A334213D6309}" type="presParOf" srcId="{12A1FE0F-2FCF-44D7-9423-2B13510C3A3E}" destId="{9825EB6F-40CF-4FDA-B908-D715427587DF}" srcOrd="0" destOrd="0" presId="urn:microsoft.com/office/officeart/2005/8/layout/hierarchy4"/>
    <dgm:cxn modelId="{85FE55B7-0AFC-4BC4-9E97-2ABA0A3EF553}" type="presParOf" srcId="{9825EB6F-40CF-4FDA-B908-D715427587DF}" destId="{2D1EFF9D-1454-4FA1-9944-96CD374A69CF}" srcOrd="0" destOrd="0" presId="urn:microsoft.com/office/officeart/2005/8/layout/hierarchy4"/>
    <dgm:cxn modelId="{B2AA1162-CDA1-494F-AA8F-9875A5934E98}" type="presParOf" srcId="{9825EB6F-40CF-4FDA-B908-D715427587DF}" destId="{E75DD23D-8825-4574-9B17-44AC8237034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9B8552-D181-4FB1-A131-DBD47C8E3B35}" type="doc">
      <dgm:prSet loTypeId="urn:microsoft.com/office/officeart/2005/8/layout/hierarchy4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55D57C8-CBE4-47F0-A979-B323AABB08B1}">
      <dgm:prSet phldrT="[文本]" custT="1"/>
      <dgm:spPr/>
      <dgm:t>
        <a:bodyPr/>
        <a:lstStyle/>
        <a:p>
          <a:r>
            <a:rPr lang="en-US" altLang="en-US" sz="3600" dirty="0"/>
            <a:t>Model for Tourism Industry in Juneau</a:t>
          </a:r>
          <a:endParaRPr lang="zh-CN" altLang="en-US" sz="3600" dirty="0"/>
        </a:p>
      </dgm:t>
    </dgm:pt>
    <dgm:pt modelId="{7654DB06-00F9-4F52-8DC4-33C6F315A21C}" type="parTrans" cxnId="{2EBE3BF0-0763-4EC6-9E4D-2B53A567C618}">
      <dgm:prSet/>
      <dgm:spPr/>
      <dgm:t>
        <a:bodyPr/>
        <a:lstStyle/>
        <a:p>
          <a:endParaRPr lang="zh-CN" altLang="en-US"/>
        </a:p>
      </dgm:t>
    </dgm:pt>
    <dgm:pt modelId="{363B252D-4655-4993-95F3-9DAF13A27BBB}" type="sibTrans" cxnId="{2EBE3BF0-0763-4EC6-9E4D-2B53A567C618}">
      <dgm:prSet/>
      <dgm:spPr/>
      <dgm:t>
        <a:bodyPr/>
        <a:lstStyle/>
        <a:p>
          <a:endParaRPr lang="zh-CN" altLang="en-US"/>
        </a:p>
      </dgm:t>
    </dgm:pt>
    <dgm:pt modelId="{77222237-365F-421B-B56C-09DABB5AFC31}">
      <dgm:prSet phldrT="[文本]"/>
      <dgm:spPr/>
      <dgm:t>
        <a:bodyPr/>
        <a:lstStyle/>
        <a:p>
          <a:r>
            <a:rPr lang="en-US" altLang="zh-CN" dirty="0"/>
            <a:t>Economy &amp; Environment</a:t>
          </a:r>
          <a:endParaRPr lang="zh-CN" altLang="en-US" dirty="0"/>
        </a:p>
      </dgm:t>
    </dgm:pt>
    <dgm:pt modelId="{01243CD3-86E6-4DDC-9AFE-62D891F9E32E}" type="parTrans" cxnId="{A3E7A987-BEC0-4E4A-8783-3C071E6CC117}">
      <dgm:prSet/>
      <dgm:spPr/>
      <dgm:t>
        <a:bodyPr/>
        <a:lstStyle/>
        <a:p>
          <a:endParaRPr lang="zh-CN" altLang="en-US"/>
        </a:p>
      </dgm:t>
    </dgm:pt>
    <dgm:pt modelId="{2E4A3B2B-9CF8-423C-A154-2531D649A970}" type="sibTrans" cxnId="{A3E7A987-BEC0-4E4A-8783-3C071E6CC117}">
      <dgm:prSet/>
      <dgm:spPr/>
      <dgm:t>
        <a:bodyPr/>
        <a:lstStyle/>
        <a:p>
          <a:endParaRPr lang="zh-CN" altLang="en-US"/>
        </a:p>
      </dgm:t>
    </dgm:pt>
    <dgm:pt modelId="{FE11105C-D075-410D-ACFF-2ED51AB1BD8F}">
      <dgm:prSet phldrT="[文本]"/>
      <dgm:spPr/>
      <dgm:t>
        <a:bodyPr/>
        <a:lstStyle/>
        <a:p>
          <a:r>
            <a:rPr lang="en-US" altLang="zh-CN" dirty="0"/>
            <a:t>Model 1</a:t>
          </a:r>
        </a:p>
        <a:p>
          <a:r>
            <a:rPr lang="en-US" altLang="zh-CN" dirty="0" err="1"/>
            <a:t>Tourism_Income_Model</a:t>
          </a:r>
          <a:endParaRPr lang="zh-CN" altLang="en-US" dirty="0"/>
        </a:p>
      </dgm:t>
    </dgm:pt>
    <dgm:pt modelId="{40000359-11E8-46BA-AA17-61464115FB06}" type="parTrans" cxnId="{C5B86909-82F4-48E1-9384-17F8DD83C614}">
      <dgm:prSet/>
      <dgm:spPr/>
      <dgm:t>
        <a:bodyPr/>
        <a:lstStyle/>
        <a:p>
          <a:endParaRPr lang="zh-CN" altLang="en-US"/>
        </a:p>
      </dgm:t>
    </dgm:pt>
    <dgm:pt modelId="{81528BC7-8D93-42E4-B7C3-BD3213F6E62D}" type="sibTrans" cxnId="{C5B86909-82F4-48E1-9384-17F8DD83C614}">
      <dgm:prSet/>
      <dgm:spPr/>
      <dgm:t>
        <a:bodyPr/>
        <a:lstStyle/>
        <a:p>
          <a:endParaRPr lang="zh-CN" altLang="en-US"/>
        </a:p>
      </dgm:t>
    </dgm:pt>
    <dgm:pt modelId="{469ACFCC-D087-447F-AE10-D931B2C2FFB1}">
      <dgm:prSet phldrT="[文本]"/>
      <dgm:spPr/>
      <dgm:t>
        <a:bodyPr/>
        <a:lstStyle/>
        <a:p>
          <a:r>
            <a:rPr lang="en-US" altLang="zh-CN" dirty="0"/>
            <a:t>Model 2</a:t>
          </a:r>
          <a:br>
            <a:rPr lang="en-US" altLang="zh-CN" dirty="0"/>
          </a:br>
          <a:r>
            <a:rPr lang="en-US" altLang="zh-CN" dirty="0" err="1"/>
            <a:t>Kaya_Tourism</a:t>
          </a:r>
          <a:endParaRPr lang="zh-CN" altLang="en-US" dirty="0"/>
        </a:p>
      </dgm:t>
    </dgm:pt>
    <dgm:pt modelId="{EC5403AD-8569-4C1D-99F2-1BCDF8037225}" type="parTrans" cxnId="{DAB51B50-826A-4115-A44A-9A46DC245C7C}">
      <dgm:prSet/>
      <dgm:spPr/>
      <dgm:t>
        <a:bodyPr/>
        <a:lstStyle/>
        <a:p>
          <a:endParaRPr lang="zh-CN" altLang="en-US"/>
        </a:p>
      </dgm:t>
    </dgm:pt>
    <dgm:pt modelId="{5338FF02-449C-47D5-AF75-B2F29F53CB2B}" type="sibTrans" cxnId="{DAB51B50-826A-4115-A44A-9A46DC245C7C}">
      <dgm:prSet/>
      <dgm:spPr/>
      <dgm:t>
        <a:bodyPr/>
        <a:lstStyle/>
        <a:p>
          <a:endParaRPr lang="zh-CN" altLang="en-US"/>
        </a:p>
      </dgm:t>
    </dgm:pt>
    <dgm:pt modelId="{7C729959-6112-4B9E-8DB8-4EDB4AAC110C}">
      <dgm:prSet phldrT="[文本]"/>
      <dgm:spPr/>
      <dgm:t>
        <a:bodyPr/>
        <a:lstStyle/>
        <a:p>
          <a:r>
            <a:rPr lang="en-US" b="0" dirty="0"/>
            <a:t>Hidden Costs</a:t>
          </a:r>
          <a:endParaRPr lang="zh-CN" altLang="en-US" dirty="0"/>
        </a:p>
      </dgm:t>
    </dgm:pt>
    <dgm:pt modelId="{454E6BEA-E8C7-4B77-9699-1B06A99724CB}" type="parTrans" cxnId="{55B2C9D3-AAA1-4527-926C-4020779D471A}">
      <dgm:prSet/>
      <dgm:spPr/>
      <dgm:t>
        <a:bodyPr/>
        <a:lstStyle/>
        <a:p>
          <a:endParaRPr lang="zh-CN" altLang="en-US"/>
        </a:p>
      </dgm:t>
    </dgm:pt>
    <dgm:pt modelId="{956FFFE6-A674-404B-9FCE-BDCE54D93135}" type="sibTrans" cxnId="{55B2C9D3-AAA1-4527-926C-4020779D471A}">
      <dgm:prSet/>
      <dgm:spPr/>
      <dgm:t>
        <a:bodyPr/>
        <a:lstStyle/>
        <a:p>
          <a:endParaRPr lang="zh-CN" altLang="en-US"/>
        </a:p>
      </dgm:t>
    </dgm:pt>
    <dgm:pt modelId="{ED28B189-7B63-46F1-BEB4-EC5B4CD58817}">
      <dgm:prSet phldrT="[文本]"/>
      <dgm:spPr/>
      <dgm:t>
        <a:bodyPr/>
        <a:lstStyle/>
        <a:p>
          <a:r>
            <a:rPr lang="en-US" altLang="zh-CN" dirty="0"/>
            <a:t>Model 3</a:t>
          </a:r>
          <a:br>
            <a:rPr lang="en-US" altLang="zh-CN" dirty="0"/>
          </a:br>
          <a:r>
            <a:rPr lang="en-US" altLang="zh-CN" dirty="0" err="1"/>
            <a:t>Social_Impact_Model</a:t>
          </a:r>
          <a:endParaRPr lang="zh-CN" altLang="en-US" dirty="0"/>
        </a:p>
      </dgm:t>
    </dgm:pt>
    <dgm:pt modelId="{DF186D05-CCF5-4384-B84D-BCA709E51CDB}" type="parTrans" cxnId="{247BDA27-022A-4B1C-8911-1F0CD85F4FC2}">
      <dgm:prSet/>
      <dgm:spPr/>
      <dgm:t>
        <a:bodyPr/>
        <a:lstStyle/>
        <a:p>
          <a:endParaRPr lang="zh-CN" altLang="en-US"/>
        </a:p>
      </dgm:t>
    </dgm:pt>
    <dgm:pt modelId="{6538C10A-5240-49E3-9AAF-7E61B9FBAD83}" type="sibTrans" cxnId="{247BDA27-022A-4B1C-8911-1F0CD85F4FC2}">
      <dgm:prSet/>
      <dgm:spPr/>
      <dgm:t>
        <a:bodyPr/>
        <a:lstStyle/>
        <a:p>
          <a:endParaRPr lang="zh-CN" altLang="en-US"/>
        </a:p>
      </dgm:t>
    </dgm:pt>
    <dgm:pt modelId="{A6D4E491-185F-4A6F-A96B-9AEAF77BAFA4}">
      <dgm:prSet/>
      <dgm:spPr/>
      <dgm:t>
        <a:bodyPr/>
        <a:lstStyle/>
        <a:p>
          <a:endParaRPr lang="zh-CN" altLang="en-US"/>
        </a:p>
      </dgm:t>
    </dgm:pt>
    <dgm:pt modelId="{0CC997C3-E28B-44CC-B196-D5A0D420851B}" type="sibTrans" cxnId="{8FDF33EA-2E63-45BE-84E4-8B26956584D8}">
      <dgm:prSet/>
      <dgm:spPr/>
      <dgm:t>
        <a:bodyPr/>
        <a:lstStyle/>
        <a:p>
          <a:endParaRPr lang="zh-CN" altLang="en-US"/>
        </a:p>
      </dgm:t>
    </dgm:pt>
    <dgm:pt modelId="{44B9D5EA-7B24-4614-ACDA-33A721052244}" type="parTrans" cxnId="{8FDF33EA-2E63-45BE-84E4-8B26956584D8}">
      <dgm:prSet/>
      <dgm:spPr/>
      <dgm:t>
        <a:bodyPr/>
        <a:lstStyle/>
        <a:p>
          <a:endParaRPr lang="zh-CN" altLang="en-US"/>
        </a:p>
      </dgm:t>
    </dgm:pt>
    <dgm:pt modelId="{D8F2BE1E-77CF-409B-B14E-29386247E749}">
      <dgm:prSet/>
      <dgm:spPr/>
      <dgm:t>
        <a:bodyPr/>
        <a:lstStyle/>
        <a:p>
          <a:endParaRPr lang="en-US" altLang="zh-CN" dirty="0"/>
        </a:p>
      </dgm:t>
    </dgm:pt>
    <dgm:pt modelId="{6D9856B7-E653-48C2-A2C1-0C3DE14CDC35}" type="sibTrans" cxnId="{60C9DDF3-8236-4B02-8879-0FA996866109}">
      <dgm:prSet/>
      <dgm:spPr/>
      <dgm:t>
        <a:bodyPr/>
        <a:lstStyle/>
        <a:p>
          <a:endParaRPr lang="zh-CN" altLang="en-US"/>
        </a:p>
      </dgm:t>
    </dgm:pt>
    <dgm:pt modelId="{3F139FE2-FFC5-4F5A-AD0F-C9F12249B148}" type="parTrans" cxnId="{60C9DDF3-8236-4B02-8879-0FA996866109}">
      <dgm:prSet/>
      <dgm:spPr/>
      <dgm:t>
        <a:bodyPr/>
        <a:lstStyle/>
        <a:p>
          <a:endParaRPr lang="zh-CN" altLang="en-US"/>
        </a:p>
      </dgm:t>
    </dgm:pt>
    <dgm:pt modelId="{713EA455-D95E-4BD4-915F-0A1BBB90AABE}">
      <dgm:prSet/>
      <dgm:spPr/>
      <dgm:t>
        <a:bodyPr/>
        <a:lstStyle/>
        <a:p>
          <a:endParaRPr lang="zh-CN" altLang="en-US" dirty="0"/>
        </a:p>
      </dgm:t>
    </dgm:pt>
    <dgm:pt modelId="{47999F96-61E1-4F6B-9A6C-D4DEFCE4DD21}" type="sibTrans" cxnId="{C0989A31-1EC1-4518-B4D8-F3D3C2251833}">
      <dgm:prSet/>
      <dgm:spPr/>
      <dgm:t>
        <a:bodyPr/>
        <a:lstStyle/>
        <a:p>
          <a:endParaRPr lang="zh-CN" altLang="en-US"/>
        </a:p>
      </dgm:t>
    </dgm:pt>
    <dgm:pt modelId="{A7224728-02B9-4CEB-A945-7D38D9503E05}" type="parTrans" cxnId="{C0989A31-1EC1-4518-B4D8-F3D3C2251833}">
      <dgm:prSet/>
      <dgm:spPr/>
      <dgm:t>
        <a:bodyPr/>
        <a:lstStyle/>
        <a:p>
          <a:endParaRPr lang="zh-CN" altLang="en-US"/>
        </a:p>
      </dgm:t>
    </dgm:pt>
    <dgm:pt modelId="{60969484-A51C-40EA-BA04-86405023B61C}" type="pres">
      <dgm:prSet presAssocID="{DE9B8552-D181-4FB1-A131-DBD47C8E3B3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CE6CD1-65DD-4881-AE23-304201E8A4B3}" type="pres">
      <dgm:prSet presAssocID="{D55D57C8-CBE4-47F0-A979-B323AABB08B1}" presName="vertOne" presStyleCnt="0"/>
      <dgm:spPr/>
    </dgm:pt>
    <dgm:pt modelId="{940EDF33-7F17-4DBE-8902-1E208911EE20}" type="pres">
      <dgm:prSet presAssocID="{D55D57C8-CBE4-47F0-A979-B323AABB08B1}" presName="txOne" presStyleLbl="node0" presStyleIdx="0" presStyleCnt="1" custScaleY="58693">
        <dgm:presLayoutVars>
          <dgm:chPref val="3"/>
        </dgm:presLayoutVars>
      </dgm:prSet>
      <dgm:spPr/>
    </dgm:pt>
    <dgm:pt modelId="{866F933F-0A8D-4AE1-A1E7-F156BDB7EAD3}" type="pres">
      <dgm:prSet presAssocID="{D55D57C8-CBE4-47F0-A979-B323AABB08B1}" presName="parTransOne" presStyleCnt="0"/>
      <dgm:spPr/>
    </dgm:pt>
    <dgm:pt modelId="{E429C273-0F68-427A-B1FB-FFCD0027E531}" type="pres">
      <dgm:prSet presAssocID="{D55D57C8-CBE4-47F0-A979-B323AABB08B1}" presName="horzOne" presStyleCnt="0"/>
      <dgm:spPr/>
    </dgm:pt>
    <dgm:pt modelId="{708FC831-313C-47E8-90D1-60C2C633456A}" type="pres">
      <dgm:prSet presAssocID="{77222237-365F-421B-B56C-09DABB5AFC31}" presName="vertTwo" presStyleCnt="0"/>
      <dgm:spPr/>
    </dgm:pt>
    <dgm:pt modelId="{27F65DB4-7C48-424D-A8DA-974218FF4936}" type="pres">
      <dgm:prSet presAssocID="{77222237-365F-421B-B56C-09DABB5AFC31}" presName="txTwo" presStyleLbl="node2" presStyleIdx="0" presStyleCnt="2" custScaleY="38055">
        <dgm:presLayoutVars>
          <dgm:chPref val="3"/>
        </dgm:presLayoutVars>
      </dgm:prSet>
      <dgm:spPr/>
    </dgm:pt>
    <dgm:pt modelId="{80788F8F-0A1B-44DA-81AC-AEDEAB0E548D}" type="pres">
      <dgm:prSet presAssocID="{77222237-365F-421B-B56C-09DABB5AFC31}" presName="parTransTwo" presStyleCnt="0"/>
      <dgm:spPr/>
    </dgm:pt>
    <dgm:pt modelId="{05B08094-9931-41FD-9DA8-E2187F35A4CE}" type="pres">
      <dgm:prSet presAssocID="{77222237-365F-421B-B56C-09DABB5AFC31}" presName="horzTwo" presStyleCnt="0"/>
      <dgm:spPr/>
    </dgm:pt>
    <dgm:pt modelId="{5B96FDF9-5010-411E-9D89-407811374380}" type="pres">
      <dgm:prSet presAssocID="{FE11105C-D075-410D-ACFF-2ED51AB1BD8F}" presName="vertThree" presStyleCnt="0"/>
      <dgm:spPr/>
    </dgm:pt>
    <dgm:pt modelId="{D0613CA2-8F0D-4338-A092-B75B9EDDD9F3}" type="pres">
      <dgm:prSet presAssocID="{FE11105C-D075-410D-ACFF-2ED51AB1BD8F}" presName="txThree" presStyleLbl="node3" presStyleIdx="0" presStyleCnt="3" custScaleY="37681">
        <dgm:presLayoutVars>
          <dgm:chPref val="3"/>
        </dgm:presLayoutVars>
      </dgm:prSet>
      <dgm:spPr/>
    </dgm:pt>
    <dgm:pt modelId="{78085C1A-6DB2-49C7-B718-104D0DAB8734}" type="pres">
      <dgm:prSet presAssocID="{FE11105C-D075-410D-ACFF-2ED51AB1BD8F}" presName="parTransThree" presStyleCnt="0"/>
      <dgm:spPr/>
    </dgm:pt>
    <dgm:pt modelId="{93E6BCCA-39F2-4B5C-9747-E7E54660FA99}" type="pres">
      <dgm:prSet presAssocID="{FE11105C-D075-410D-ACFF-2ED51AB1BD8F}" presName="horzThree" presStyleCnt="0"/>
      <dgm:spPr/>
    </dgm:pt>
    <dgm:pt modelId="{ADE3F109-C5C2-4C29-B88E-DF8C02746934}" type="pres">
      <dgm:prSet presAssocID="{713EA455-D95E-4BD4-915F-0A1BBB90AABE}" presName="vertFour" presStyleCnt="0">
        <dgm:presLayoutVars>
          <dgm:chPref val="3"/>
        </dgm:presLayoutVars>
      </dgm:prSet>
      <dgm:spPr/>
    </dgm:pt>
    <dgm:pt modelId="{5A3D0466-6A95-49E9-B6B7-81679DF32F60}" type="pres">
      <dgm:prSet presAssocID="{713EA455-D95E-4BD4-915F-0A1BBB90AABE}" presName="txFour" presStyleLbl="node4" presStyleIdx="0" presStyleCnt="3" custScaleY="112775">
        <dgm:presLayoutVars>
          <dgm:chPref val="3"/>
        </dgm:presLayoutVars>
      </dgm:prSet>
      <dgm:spPr/>
    </dgm:pt>
    <dgm:pt modelId="{17E91BB1-DD2E-4A84-BE52-87A4707B949A}" type="pres">
      <dgm:prSet presAssocID="{713EA455-D95E-4BD4-915F-0A1BBB90AABE}" presName="horzFour" presStyleCnt="0"/>
      <dgm:spPr/>
    </dgm:pt>
    <dgm:pt modelId="{3FE77B7D-3377-4C27-9F4B-F15743B9ED20}" type="pres">
      <dgm:prSet presAssocID="{81528BC7-8D93-42E4-B7C3-BD3213F6E62D}" presName="sibSpaceThree" presStyleCnt="0"/>
      <dgm:spPr/>
    </dgm:pt>
    <dgm:pt modelId="{734F9E29-59C7-4DF8-9F4A-6E2C6D281F1B}" type="pres">
      <dgm:prSet presAssocID="{469ACFCC-D087-447F-AE10-D931B2C2FFB1}" presName="vertThree" presStyleCnt="0"/>
      <dgm:spPr/>
    </dgm:pt>
    <dgm:pt modelId="{145AA089-1FB5-47B0-8510-AA3608FB137C}" type="pres">
      <dgm:prSet presAssocID="{469ACFCC-D087-447F-AE10-D931B2C2FFB1}" presName="txThree" presStyleLbl="node3" presStyleIdx="1" presStyleCnt="3" custScaleY="37681">
        <dgm:presLayoutVars>
          <dgm:chPref val="3"/>
        </dgm:presLayoutVars>
      </dgm:prSet>
      <dgm:spPr/>
    </dgm:pt>
    <dgm:pt modelId="{E6FA107F-A71F-4531-9B96-C421F60AE537}" type="pres">
      <dgm:prSet presAssocID="{469ACFCC-D087-447F-AE10-D931B2C2FFB1}" presName="parTransThree" presStyleCnt="0"/>
      <dgm:spPr/>
    </dgm:pt>
    <dgm:pt modelId="{A3A8FF24-CE15-4024-BEE9-5CC3EA88A6E6}" type="pres">
      <dgm:prSet presAssocID="{469ACFCC-D087-447F-AE10-D931B2C2FFB1}" presName="horzThree" presStyleCnt="0"/>
      <dgm:spPr/>
    </dgm:pt>
    <dgm:pt modelId="{97B9917A-8436-4087-8FD7-2DBEB436D008}" type="pres">
      <dgm:prSet presAssocID="{D8F2BE1E-77CF-409B-B14E-29386247E749}" presName="vertFour" presStyleCnt="0">
        <dgm:presLayoutVars>
          <dgm:chPref val="3"/>
        </dgm:presLayoutVars>
      </dgm:prSet>
      <dgm:spPr/>
    </dgm:pt>
    <dgm:pt modelId="{8F7C1629-A271-4A28-A4A1-1BA918578D73}" type="pres">
      <dgm:prSet presAssocID="{D8F2BE1E-77CF-409B-B14E-29386247E749}" presName="txFour" presStyleLbl="node4" presStyleIdx="1" presStyleCnt="3" custScaleY="112775">
        <dgm:presLayoutVars>
          <dgm:chPref val="3"/>
        </dgm:presLayoutVars>
      </dgm:prSet>
      <dgm:spPr/>
    </dgm:pt>
    <dgm:pt modelId="{2F821A60-FFF6-4A31-B6F6-2E18D79203C7}" type="pres">
      <dgm:prSet presAssocID="{D8F2BE1E-77CF-409B-B14E-29386247E749}" presName="horzFour" presStyleCnt="0"/>
      <dgm:spPr/>
    </dgm:pt>
    <dgm:pt modelId="{B024AF3D-5CFF-489D-8BBA-8F1FF0C6BA85}" type="pres">
      <dgm:prSet presAssocID="{2E4A3B2B-9CF8-423C-A154-2531D649A970}" presName="sibSpaceTwo" presStyleCnt="0"/>
      <dgm:spPr/>
    </dgm:pt>
    <dgm:pt modelId="{492050A4-7873-4A52-913D-35DFDF3272BE}" type="pres">
      <dgm:prSet presAssocID="{7C729959-6112-4B9E-8DB8-4EDB4AAC110C}" presName="vertTwo" presStyleCnt="0"/>
      <dgm:spPr/>
    </dgm:pt>
    <dgm:pt modelId="{D90AA51D-5C62-4975-A075-2816AF949F8A}" type="pres">
      <dgm:prSet presAssocID="{7C729959-6112-4B9E-8DB8-4EDB4AAC110C}" presName="txTwo" presStyleLbl="node2" presStyleIdx="1" presStyleCnt="2" custScaleY="38055">
        <dgm:presLayoutVars>
          <dgm:chPref val="3"/>
        </dgm:presLayoutVars>
      </dgm:prSet>
      <dgm:spPr/>
    </dgm:pt>
    <dgm:pt modelId="{3EC2022D-9EF0-40F1-BB5B-A0590211B21A}" type="pres">
      <dgm:prSet presAssocID="{7C729959-6112-4B9E-8DB8-4EDB4AAC110C}" presName="parTransTwo" presStyleCnt="0"/>
      <dgm:spPr/>
    </dgm:pt>
    <dgm:pt modelId="{396AD20D-37D3-441F-B157-1E32296F675A}" type="pres">
      <dgm:prSet presAssocID="{7C729959-6112-4B9E-8DB8-4EDB4AAC110C}" presName="horzTwo" presStyleCnt="0"/>
      <dgm:spPr/>
    </dgm:pt>
    <dgm:pt modelId="{CC8B2C7D-CDB0-4B29-ACB4-49660F97F15D}" type="pres">
      <dgm:prSet presAssocID="{ED28B189-7B63-46F1-BEB4-EC5B4CD58817}" presName="vertThree" presStyleCnt="0"/>
      <dgm:spPr/>
    </dgm:pt>
    <dgm:pt modelId="{13CEFA11-F8C8-4B0B-B37E-FFC13040A7AA}" type="pres">
      <dgm:prSet presAssocID="{ED28B189-7B63-46F1-BEB4-EC5B4CD58817}" presName="txThree" presStyleLbl="node3" presStyleIdx="2" presStyleCnt="3" custScaleY="37681" custLinFactNeighborX="156" custLinFactNeighborY="114">
        <dgm:presLayoutVars>
          <dgm:chPref val="3"/>
        </dgm:presLayoutVars>
      </dgm:prSet>
      <dgm:spPr/>
    </dgm:pt>
    <dgm:pt modelId="{88A15DDD-992E-4C7B-B86A-B64D205812CF}" type="pres">
      <dgm:prSet presAssocID="{ED28B189-7B63-46F1-BEB4-EC5B4CD58817}" presName="parTransThree" presStyleCnt="0"/>
      <dgm:spPr/>
    </dgm:pt>
    <dgm:pt modelId="{12A1FE0F-2FCF-44D7-9423-2B13510C3A3E}" type="pres">
      <dgm:prSet presAssocID="{ED28B189-7B63-46F1-BEB4-EC5B4CD58817}" presName="horzThree" presStyleCnt="0"/>
      <dgm:spPr/>
    </dgm:pt>
    <dgm:pt modelId="{9825EB6F-40CF-4FDA-B908-D715427587DF}" type="pres">
      <dgm:prSet presAssocID="{A6D4E491-185F-4A6F-A96B-9AEAF77BAFA4}" presName="vertFour" presStyleCnt="0">
        <dgm:presLayoutVars>
          <dgm:chPref val="3"/>
        </dgm:presLayoutVars>
      </dgm:prSet>
      <dgm:spPr/>
    </dgm:pt>
    <dgm:pt modelId="{2D1EFF9D-1454-4FA1-9944-96CD374A69CF}" type="pres">
      <dgm:prSet presAssocID="{A6D4E491-185F-4A6F-A96B-9AEAF77BAFA4}" presName="txFour" presStyleLbl="node4" presStyleIdx="2" presStyleCnt="3" custScaleY="112775">
        <dgm:presLayoutVars>
          <dgm:chPref val="3"/>
        </dgm:presLayoutVars>
      </dgm:prSet>
      <dgm:spPr/>
    </dgm:pt>
    <dgm:pt modelId="{E75DD23D-8825-4574-9B17-44AC8237034D}" type="pres">
      <dgm:prSet presAssocID="{A6D4E491-185F-4A6F-A96B-9AEAF77BAFA4}" presName="horzFour" presStyleCnt="0"/>
      <dgm:spPr/>
    </dgm:pt>
  </dgm:ptLst>
  <dgm:cxnLst>
    <dgm:cxn modelId="{C5B86909-82F4-48E1-9384-17F8DD83C614}" srcId="{77222237-365F-421B-B56C-09DABB5AFC31}" destId="{FE11105C-D075-410D-ACFF-2ED51AB1BD8F}" srcOrd="0" destOrd="0" parTransId="{40000359-11E8-46BA-AA17-61464115FB06}" sibTransId="{81528BC7-8D93-42E4-B7C3-BD3213F6E62D}"/>
    <dgm:cxn modelId="{5A1FC60B-6B04-4214-A352-41AC56E28D2C}" type="presOf" srcId="{DE9B8552-D181-4FB1-A131-DBD47C8E3B35}" destId="{60969484-A51C-40EA-BA04-86405023B61C}" srcOrd="0" destOrd="0" presId="urn:microsoft.com/office/officeart/2005/8/layout/hierarchy4"/>
    <dgm:cxn modelId="{96592918-24B7-4537-B7F8-E0B6B53F6144}" type="presOf" srcId="{FE11105C-D075-410D-ACFF-2ED51AB1BD8F}" destId="{D0613CA2-8F0D-4338-A092-B75B9EDDD9F3}" srcOrd="0" destOrd="0" presId="urn:microsoft.com/office/officeart/2005/8/layout/hierarchy4"/>
    <dgm:cxn modelId="{247BDA27-022A-4B1C-8911-1F0CD85F4FC2}" srcId="{7C729959-6112-4B9E-8DB8-4EDB4AAC110C}" destId="{ED28B189-7B63-46F1-BEB4-EC5B4CD58817}" srcOrd="0" destOrd="0" parTransId="{DF186D05-CCF5-4384-B84D-BCA709E51CDB}" sibTransId="{6538C10A-5240-49E3-9AAF-7E61B9FBAD83}"/>
    <dgm:cxn modelId="{B9F6F928-6582-4E08-A833-4740891F0DA5}" type="presOf" srcId="{D8F2BE1E-77CF-409B-B14E-29386247E749}" destId="{8F7C1629-A271-4A28-A4A1-1BA918578D73}" srcOrd="0" destOrd="0" presId="urn:microsoft.com/office/officeart/2005/8/layout/hierarchy4"/>
    <dgm:cxn modelId="{C0989A31-1EC1-4518-B4D8-F3D3C2251833}" srcId="{FE11105C-D075-410D-ACFF-2ED51AB1BD8F}" destId="{713EA455-D95E-4BD4-915F-0A1BBB90AABE}" srcOrd="0" destOrd="0" parTransId="{A7224728-02B9-4CEB-A945-7D38D9503E05}" sibTransId="{47999F96-61E1-4F6B-9A6C-D4DEFCE4DD21}"/>
    <dgm:cxn modelId="{047EB56E-4F1D-498C-B76D-56E47ABF89AF}" type="presOf" srcId="{469ACFCC-D087-447F-AE10-D931B2C2FFB1}" destId="{145AA089-1FB5-47B0-8510-AA3608FB137C}" srcOrd="0" destOrd="0" presId="urn:microsoft.com/office/officeart/2005/8/layout/hierarchy4"/>
    <dgm:cxn modelId="{DAB51B50-826A-4115-A44A-9A46DC245C7C}" srcId="{77222237-365F-421B-B56C-09DABB5AFC31}" destId="{469ACFCC-D087-447F-AE10-D931B2C2FFB1}" srcOrd="1" destOrd="0" parTransId="{EC5403AD-8569-4C1D-99F2-1BCDF8037225}" sibTransId="{5338FF02-449C-47D5-AF75-B2F29F53CB2B}"/>
    <dgm:cxn modelId="{FC2B4B51-D526-4D0B-AED1-0B2E75238E49}" type="presOf" srcId="{77222237-365F-421B-B56C-09DABB5AFC31}" destId="{27F65DB4-7C48-424D-A8DA-974218FF4936}" srcOrd="0" destOrd="0" presId="urn:microsoft.com/office/officeart/2005/8/layout/hierarchy4"/>
    <dgm:cxn modelId="{FE8A2A78-105B-4327-B5EF-DE87C5082974}" type="presOf" srcId="{7C729959-6112-4B9E-8DB8-4EDB4AAC110C}" destId="{D90AA51D-5C62-4975-A075-2816AF949F8A}" srcOrd="0" destOrd="0" presId="urn:microsoft.com/office/officeart/2005/8/layout/hierarchy4"/>
    <dgm:cxn modelId="{A3E7A987-BEC0-4E4A-8783-3C071E6CC117}" srcId="{D55D57C8-CBE4-47F0-A979-B323AABB08B1}" destId="{77222237-365F-421B-B56C-09DABB5AFC31}" srcOrd="0" destOrd="0" parTransId="{01243CD3-86E6-4DDC-9AFE-62D891F9E32E}" sibTransId="{2E4A3B2B-9CF8-423C-A154-2531D649A970}"/>
    <dgm:cxn modelId="{AE4D669D-B55B-4E33-854E-80DDB315EA7E}" type="presOf" srcId="{713EA455-D95E-4BD4-915F-0A1BBB90AABE}" destId="{5A3D0466-6A95-49E9-B6B7-81679DF32F60}" srcOrd="0" destOrd="0" presId="urn:microsoft.com/office/officeart/2005/8/layout/hierarchy4"/>
    <dgm:cxn modelId="{49E3B2A1-7F52-4A25-A440-32E5ED2A320D}" type="presOf" srcId="{ED28B189-7B63-46F1-BEB4-EC5B4CD58817}" destId="{13CEFA11-F8C8-4B0B-B37E-FFC13040A7AA}" srcOrd="0" destOrd="0" presId="urn:microsoft.com/office/officeart/2005/8/layout/hierarchy4"/>
    <dgm:cxn modelId="{55B2C9D3-AAA1-4527-926C-4020779D471A}" srcId="{D55D57C8-CBE4-47F0-A979-B323AABB08B1}" destId="{7C729959-6112-4B9E-8DB8-4EDB4AAC110C}" srcOrd="1" destOrd="0" parTransId="{454E6BEA-E8C7-4B77-9699-1B06A99724CB}" sibTransId="{956FFFE6-A674-404B-9FCE-BDCE54D93135}"/>
    <dgm:cxn modelId="{0B3C9ED5-61FB-479E-A1C7-9A147B514592}" type="presOf" srcId="{A6D4E491-185F-4A6F-A96B-9AEAF77BAFA4}" destId="{2D1EFF9D-1454-4FA1-9944-96CD374A69CF}" srcOrd="0" destOrd="0" presId="urn:microsoft.com/office/officeart/2005/8/layout/hierarchy4"/>
    <dgm:cxn modelId="{8FDF33EA-2E63-45BE-84E4-8B26956584D8}" srcId="{ED28B189-7B63-46F1-BEB4-EC5B4CD58817}" destId="{A6D4E491-185F-4A6F-A96B-9AEAF77BAFA4}" srcOrd="0" destOrd="0" parTransId="{44B9D5EA-7B24-4614-ACDA-33A721052244}" sibTransId="{0CC997C3-E28B-44CC-B196-D5A0D420851B}"/>
    <dgm:cxn modelId="{2EBE3BF0-0763-4EC6-9E4D-2B53A567C618}" srcId="{DE9B8552-D181-4FB1-A131-DBD47C8E3B35}" destId="{D55D57C8-CBE4-47F0-A979-B323AABB08B1}" srcOrd="0" destOrd="0" parTransId="{7654DB06-00F9-4F52-8DC4-33C6F315A21C}" sibTransId="{363B252D-4655-4993-95F3-9DAF13A27BBB}"/>
    <dgm:cxn modelId="{60C9DDF3-8236-4B02-8879-0FA996866109}" srcId="{469ACFCC-D087-447F-AE10-D931B2C2FFB1}" destId="{D8F2BE1E-77CF-409B-B14E-29386247E749}" srcOrd="0" destOrd="0" parTransId="{3F139FE2-FFC5-4F5A-AD0F-C9F12249B148}" sibTransId="{6D9856B7-E653-48C2-A2C1-0C3DE14CDC35}"/>
    <dgm:cxn modelId="{237C9BF7-D130-4F5D-B44D-B16775E2A734}" type="presOf" srcId="{D55D57C8-CBE4-47F0-A979-B323AABB08B1}" destId="{940EDF33-7F17-4DBE-8902-1E208911EE20}" srcOrd="0" destOrd="0" presId="urn:microsoft.com/office/officeart/2005/8/layout/hierarchy4"/>
    <dgm:cxn modelId="{FC58F30D-BE1D-4133-B9F4-F4DC9BCDC3DD}" type="presParOf" srcId="{60969484-A51C-40EA-BA04-86405023B61C}" destId="{07CE6CD1-65DD-4881-AE23-304201E8A4B3}" srcOrd="0" destOrd="0" presId="urn:microsoft.com/office/officeart/2005/8/layout/hierarchy4"/>
    <dgm:cxn modelId="{75D50D27-4C1D-4F06-ADD7-23BCB7C1393B}" type="presParOf" srcId="{07CE6CD1-65DD-4881-AE23-304201E8A4B3}" destId="{940EDF33-7F17-4DBE-8902-1E208911EE20}" srcOrd="0" destOrd="0" presId="urn:microsoft.com/office/officeart/2005/8/layout/hierarchy4"/>
    <dgm:cxn modelId="{539C8D43-AEAB-46D6-91B8-6F2C02EEF66D}" type="presParOf" srcId="{07CE6CD1-65DD-4881-AE23-304201E8A4B3}" destId="{866F933F-0A8D-4AE1-A1E7-F156BDB7EAD3}" srcOrd="1" destOrd="0" presId="urn:microsoft.com/office/officeart/2005/8/layout/hierarchy4"/>
    <dgm:cxn modelId="{E8A93D46-873D-485E-BC26-92369DA7592C}" type="presParOf" srcId="{07CE6CD1-65DD-4881-AE23-304201E8A4B3}" destId="{E429C273-0F68-427A-B1FB-FFCD0027E531}" srcOrd="2" destOrd="0" presId="urn:microsoft.com/office/officeart/2005/8/layout/hierarchy4"/>
    <dgm:cxn modelId="{FDB6521D-DB02-453F-A3FD-9B13380C83B4}" type="presParOf" srcId="{E429C273-0F68-427A-B1FB-FFCD0027E531}" destId="{708FC831-313C-47E8-90D1-60C2C633456A}" srcOrd="0" destOrd="0" presId="urn:microsoft.com/office/officeart/2005/8/layout/hierarchy4"/>
    <dgm:cxn modelId="{4D2918BD-F8EC-4B0F-997B-54FD7C720F9B}" type="presParOf" srcId="{708FC831-313C-47E8-90D1-60C2C633456A}" destId="{27F65DB4-7C48-424D-A8DA-974218FF4936}" srcOrd="0" destOrd="0" presId="urn:microsoft.com/office/officeart/2005/8/layout/hierarchy4"/>
    <dgm:cxn modelId="{60F1D44A-2796-4B71-9933-F6006EC7C810}" type="presParOf" srcId="{708FC831-313C-47E8-90D1-60C2C633456A}" destId="{80788F8F-0A1B-44DA-81AC-AEDEAB0E548D}" srcOrd="1" destOrd="0" presId="urn:microsoft.com/office/officeart/2005/8/layout/hierarchy4"/>
    <dgm:cxn modelId="{68350AC6-7084-43A8-9973-62CA9F1496A6}" type="presParOf" srcId="{708FC831-313C-47E8-90D1-60C2C633456A}" destId="{05B08094-9931-41FD-9DA8-E2187F35A4CE}" srcOrd="2" destOrd="0" presId="urn:microsoft.com/office/officeart/2005/8/layout/hierarchy4"/>
    <dgm:cxn modelId="{0EE9D492-8FFB-4A58-BA0F-86898438EEEE}" type="presParOf" srcId="{05B08094-9931-41FD-9DA8-E2187F35A4CE}" destId="{5B96FDF9-5010-411E-9D89-407811374380}" srcOrd="0" destOrd="0" presId="urn:microsoft.com/office/officeart/2005/8/layout/hierarchy4"/>
    <dgm:cxn modelId="{C567A5E8-33DE-4647-97CC-ECBF03EBFD46}" type="presParOf" srcId="{5B96FDF9-5010-411E-9D89-407811374380}" destId="{D0613CA2-8F0D-4338-A092-B75B9EDDD9F3}" srcOrd="0" destOrd="0" presId="urn:microsoft.com/office/officeart/2005/8/layout/hierarchy4"/>
    <dgm:cxn modelId="{41B4C837-C3A6-4B14-8C7D-6D8FFD4D6616}" type="presParOf" srcId="{5B96FDF9-5010-411E-9D89-407811374380}" destId="{78085C1A-6DB2-49C7-B718-104D0DAB8734}" srcOrd="1" destOrd="0" presId="urn:microsoft.com/office/officeart/2005/8/layout/hierarchy4"/>
    <dgm:cxn modelId="{29352578-2FA6-4E1A-92AB-2109C4ADBB51}" type="presParOf" srcId="{5B96FDF9-5010-411E-9D89-407811374380}" destId="{93E6BCCA-39F2-4B5C-9747-E7E54660FA99}" srcOrd="2" destOrd="0" presId="urn:microsoft.com/office/officeart/2005/8/layout/hierarchy4"/>
    <dgm:cxn modelId="{0AF95764-2C2B-4A6F-94A7-A282F5CBF0F6}" type="presParOf" srcId="{93E6BCCA-39F2-4B5C-9747-E7E54660FA99}" destId="{ADE3F109-C5C2-4C29-B88E-DF8C02746934}" srcOrd="0" destOrd="0" presId="urn:microsoft.com/office/officeart/2005/8/layout/hierarchy4"/>
    <dgm:cxn modelId="{EA203796-C293-4C8D-BBD5-79789F8F3009}" type="presParOf" srcId="{ADE3F109-C5C2-4C29-B88E-DF8C02746934}" destId="{5A3D0466-6A95-49E9-B6B7-81679DF32F60}" srcOrd="0" destOrd="0" presId="urn:microsoft.com/office/officeart/2005/8/layout/hierarchy4"/>
    <dgm:cxn modelId="{9AF1BDC7-88B7-4A47-BE7C-FEB158269347}" type="presParOf" srcId="{ADE3F109-C5C2-4C29-B88E-DF8C02746934}" destId="{17E91BB1-DD2E-4A84-BE52-87A4707B949A}" srcOrd="1" destOrd="0" presId="urn:microsoft.com/office/officeart/2005/8/layout/hierarchy4"/>
    <dgm:cxn modelId="{162B95F6-E822-478F-803F-25233A698794}" type="presParOf" srcId="{05B08094-9931-41FD-9DA8-E2187F35A4CE}" destId="{3FE77B7D-3377-4C27-9F4B-F15743B9ED20}" srcOrd="1" destOrd="0" presId="urn:microsoft.com/office/officeart/2005/8/layout/hierarchy4"/>
    <dgm:cxn modelId="{C6A0CCF3-69FE-49B2-BFDC-A86405D835A9}" type="presParOf" srcId="{05B08094-9931-41FD-9DA8-E2187F35A4CE}" destId="{734F9E29-59C7-4DF8-9F4A-6E2C6D281F1B}" srcOrd="2" destOrd="0" presId="urn:microsoft.com/office/officeart/2005/8/layout/hierarchy4"/>
    <dgm:cxn modelId="{6B5C645A-E723-4ED1-93F1-6F59F76CC0E7}" type="presParOf" srcId="{734F9E29-59C7-4DF8-9F4A-6E2C6D281F1B}" destId="{145AA089-1FB5-47B0-8510-AA3608FB137C}" srcOrd="0" destOrd="0" presId="urn:microsoft.com/office/officeart/2005/8/layout/hierarchy4"/>
    <dgm:cxn modelId="{00F4F7B2-D231-483E-9072-02023E5991DE}" type="presParOf" srcId="{734F9E29-59C7-4DF8-9F4A-6E2C6D281F1B}" destId="{E6FA107F-A71F-4531-9B96-C421F60AE537}" srcOrd="1" destOrd="0" presId="urn:microsoft.com/office/officeart/2005/8/layout/hierarchy4"/>
    <dgm:cxn modelId="{78755CCD-5387-4330-86DD-0BEC7F4F0E8B}" type="presParOf" srcId="{734F9E29-59C7-4DF8-9F4A-6E2C6D281F1B}" destId="{A3A8FF24-CE15-4024-BEE9-5CC3EA88A6E6}" srcOrd="2" destOrd="0" presId="urn:microsoft.com/office/officeart/2005/8/layout/hierarchy4"/>
    <dgm:cxn modelId="{DA67DA3F-9425-4670-AF73-C63D3C8C0604}" type="presParOf" srcId="{A3A8FF24-CE15-4024-BEE9-5CC3EA88A6E6}" destId="{97B9917A-8436-4087-8FD7-2DBEB436D008}" srcOrd="0" destOrd="0" presId="urn:microsoft.com/office/officeart/2005/8/layout/hierarchy4"/>
    <dgm:cxn modelId="{25A152D2-2095-4F74-A72E-02666DED613F}" type="presParOf" srcId="{97B9917A-8436-4087-8FD7-2DBEB436D008}" destId="{8F7C1629-A271-4A28-A4A1-1BA918578D73}" srcOrd="0" destOrd="0" presId="urn:microsoft.com/office/officeart/2005/8/layout/hierarchy4"/>
    <dgm:cxn modelId="{D0C62608-BBCD-4D97-BFEB-B6760917704A}" type="presParOf" srcId="{97B9917A-8436-4087-8FD7-2DBEB436D008}" destId="{2F821A60-FFF6-4A31-B6F6-2E18D79203C7}" srcOrd="1" destOrd="0" presId="urn:microsoft.com/office/officeart/2005/8/layout/hierarchy4"/>
    <dgm:cxn modelId="{1A13255D-49B4-4BDE-8CA1-D4DECE0BB2AF}" type="presParOf" srcId="{E429C273-0F68-427A-B1FB-FFCD0027E531}" destId="{B024AF3D-5CFF-489D-8BBA-8F1FF0C6BA85}" srcOrd="1" destOrd="0" presId="urn:microsoft.com/office/officeart/2005/8/layout/hierarchy4"/>
    <dgm:cxn modelId="{078A9B1B-71D7-4C0B-AF7B-EAB64971B26C}" type="presParOf" srcId="{E429C273-0F68-427A-B1FB-FFCD0027E531}" destId="{492050A4-7873-4A52-913D-35DFDF3272BE}" srcOrd="2" destOrd="0" presId="urn:microsoft.com/office/officeart/2005/8/layout/hierarchy4"/>
    <dgm:cxn modelId="{AF5FEB19-AF5B-4999-90BC-FE3431329A89}" type="presParOf" srcId="{492050A4-7873-4A52-913D-35DFDF3272BE}" destId="{D90AA51D-5C62-4975-A075-2816AF949F8A}" srcOrd="0" destOrd="0" presId="urn:microsoft.com/office/officeart/2005/8/layout/hierarchy4"/>
    <dgm:cxn modelId="{D8866521-12AC-484A-B2EE-E69C5CDC09B7}" type="presParOf" srcId="{492050A4-7873-4A52-913D-35DFDF3272BE}" destId="{3EC2022D-9EF0-40F1-BB5B-A0590211B21A}" srcOrd="1" destOrd="0" presId="urn:microsoft.com/office/officeart/2005/8/layout/hierarchy4"/>
    <dgm:cxn modelId="{FF184D7C-EBE7-44CF-BD9A-C357CD209397}" type="presParOf" srcId="{492050A4-7873-4A52-913D-35DFDF3272BE}" destId="{396AD20D-37D3-441F-B157-1E32296F675A}" srcOrd="2" destOrd="0" presId="urn:microsoft.com/office/officeart/2005/8/layout/hierarchy4"/>
    <dgm:cxn modelId="{FE07A215-65A5-4042-B01F-839441C2614C}" type="presParOf" srcId="{396AD20D-37D3-441F-B157-1E32296F675A}" destId="{CC8B2C7D-CDB0-4B29-ACB4-49660F97F15D}" srcOrd="0" destOrd="0" presId="urn:microsoft.com/office/officeart/2005/8/layout/hierarchy4"/>
    <dgm:cxn modelId="{49C77661-4098-44A5-BB9D-85BF46217823}" type="presParOf" srcId="{CC8B2C7D-CDB0-4B29-ACB4-49660F97F15D}" destId="{13CEFA11-F8C8-4B0B-B37E-FFC13040A7AA}" srcOrd="0" destOrd="0" presId="urn:microsoft.com/office/officeart/2005/8/layout/hierarchy4"/>
    <dgm:cxn modelId="{A9B13CE4-9338-408A-A7CF-7260110E7B3C}" type="presParOf" srcId="{CC8B2C7D-CDB0-4B29-ACB4-49660F97F15D}" destId="{88A15DDD-992E-4C7B-B86A-B64D205812CF}" srcOrd="1" destOrd="0" presId="urn:microsoft.com/office/officeart/2005/8/layout/hierarchy4"/>
    <dgm:cxn modelId="{0FF27453-DD44-4FC5-AEFB-29E1555E60C4}" type="presParOf" srcId="{CC8B2C7D-CDB0-4B29-ACB4-49660F97F15D}" destId="{12A1FE0F-2FCF-44D7-9423-2B13510C3A3E}" srcOrd="2" destOrd="0" presId="urn:microsoft.com/office/officeart/2005/8/layout/hierarchy4"/>
    <dgm:cxn modelId="{7314865A-5C9D-4583-BE7B-A334213D6309}" type="presParOf" srcId="{12A1FE0F-2FCF-44D7-9423-2B13510C3A3E}" destId="{9825EB6F-40CF-4FDA-B908-D715427587DF}" srcOrd="0" destOrd="0" presId="urn:microsoft.com/office/officeart/2005/8/layout/hierarchy4"/>
    <dgm:cxn modelId="{85FE55B7-0AFC-4BC4-9E97-2ABA0A3EF553}" type="presParOf" srcId="{9825EB6F-40CF-4FDA-B908-D715427587DF}" destId="{2D1EFF9D-1454-4FA1-9944-96CD374A69CF}" srcOrd="0" destOrd="0" presId="urn:microsoft.com/office/officeart/2005/8/layout/hierarchy4"/>
    <dgm:cxn modelId="{B2AA1162-CDA1-494F-AA8F-9875A5934E98}" type="presParOf" srcId="{9825EB6F-40CF-4FDA-B908-D715427587DF}" destId="{E75DD23D-8825-4574-9B17-44AC8237034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BC1283-64D5-4A7B-958F-07B74E77D90E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EF8D44-0DAE-4094-9D7F-A3F19874170E}">
      <dgm:prSet phldrT="[文本]"/>
      <dgm:spPr/>
      <dgm:t>
        <a:bodyPr/>
        <a:lstStyle/>
        <a:p>
          <a:r>
            <a:rPr lang="en-US" altLang="zh-CN" dirty="0"/>
            <a:t>Optimize</a:t>
          </a:r>
          <a:r>
            <a:rPr lang="zh-CN" altLang="en-US" dirty="0"/>
            <a:t>：</a:t>
          </a:r>
          <a:r>
            <a:rPr lang="en-US" altLang="zh-CN" dirty="0"/>
            <a:t>tourists number, Tex Rate, Amount of penalty</a:t>
          </a:r>
          <a:endParaRPr lang="zh-CN" altLang="en-US" dirty="0"/>
        </a:p>
      </dgm:t>
    </dgm:pt>
    <dgm:pt modelId="{5CFB0CC9-E888-4421-BD4A-1719856A6857}" type="parTrans" cxnId="{29695A5F-99F2-4EC3-AD41-EFB6EB908A3C}">
      <dgm:prSet/>
      <dgm:spPr/>
      <dgm:t>
        <a:bodyPr/>
        <a:lstStyle/>
        <a:p>
          <a:endParaRPr lang="zh-CN" altLang="en-US"/>
        </a:p>
      </dgm:t>
    </dgm:pt>
    <dgm:pt modelId="{C949C34E-3009-4541-BBA0-5C69A2368288}" type="sibTrans" cxnId="{29695A5F-99F2-4EC3-AD41-EFB6EB908A3C}">
      <dgm:prSet/>
      <dgm:spPr/>
      <dgm:t>
        <a:bodyPr/>
        <a:lstStyle/>
        <a:p>
          <a:endParaRPr lang="zh-CN" altLang="en-US"/>
        </a:p>
      </dgm:t>
    </dgm:pt>
    <dgm:pt modelId="{DE680293-E735-447B-A054-DF305C0CD88C}">
      <dgm:prSet phldrT="[文本]"/>
      <dgm:spPr/>
      <dgm:t>
        <a:bodyPr/>
        <a:lstStyle/>
        <a:p>
          <a:r>
            <a:rPr lang="en-US" altLang="zh-CN" dirty="0"/>
            <a:t>Constraint</a:t>
          </a:r>
          <a:r>
            <a:rPr lang="zh-CN" altLang="en-US" dirty="0"/>
            <a:t>：</a:t>
          </a:r>
        </a:p>
      </dgm:t>
    </dgm:pt>
    <dgm:pt modelId="{CECEB5E6-CC95-417A-B7F8-096E4D09FEED}" type="parTrans" cxnId="{BC04BC72-470F-458F-9FE6-C4F5927889F2}">
      <dgm:prSet/>
      <dgm:spPr/>
      <dgm:t>
        <a:bodyPr/>
        <a:lstStyle/>
        <a:p>
          <a:endParaRPr lang="zh-CN" altLang="en-US"/>
        </a:p>
      </dgm:t>
    </dgm:pt>
    <dgm:pt modelId="{A1782C6D-4532-4218-B615-896D8E08ABAA}" type="sibTrans" cxnId="{BC04BC72-470F-458F-9FE6-C4F5927889F2}">
      <dgm:prSet/>
      <dgm:spPr/>
      <dgm:t>
        <a:bodyPr/>
        <a:lstStyle/>
        <a:p>
          <a:endParaRPr lang="zh-CN" altLang="en-US"/>
        </a:p>
      </dgm:t>
    </dgm:pt>
    <dgm:pt modelId="{AEF3B304-C237-4184-8F1A-A63F8E972B11}">
      <dgm:prSet phldrT="[文本]"/>
      <dgm:spPr/>
      <dgm:t>
        <a:bodyPr/>
        <a:lstStyle/>
        <a:p>
          <a:r>
            <a:rPr lang="en-US" altLang="en-US" dirty="0"/>
            <a:t>sensibility</a:t>
          </a:r>
          <a:endParaRPr lang="zh-CN" altLang="en-US" dirty="0"/>
        </a:p>
      </dgm:t>
    </dgm:pt>
    <dgm:pt modelId="{B606ECBD-9C04-4BA1-9D58-0FC3CFA3F481}" type="parTrans" cxnId="{5F6DCB74-5F36-4429-814D-248E5F25824E}">
      <dgm:prSet/>
      <dgm:spPr/>
      <dgm:t>
        <a:bodyPr/>
        <a:lstStyle/>
        <a:p>
          <a:endParaRPr lang="zh-CN" altLang="en-US"/>
        </a:p>
      </dgm:t>
    </dgm:pt>
    <dgm:pt modelId="{E0703574-6E1A-4B3F-B514-0FFA46A6D792}" type="sibTrans" cxnId="{5F6DCB74-5F36-4429-814D-248E5F25824E}">
      <dgm:prSet/>
      <dgm:spPr/>
      <dgm:t>
        <a:bodyPr/>
        <a:lstStyle/>
        <a:p>
          <a:endParaRPr lang="zh-CN" altLang="en-US"/>
        </a:p>
      </dgm:t>
    </dgm:pt>
    <dgm:pt modelId="{AB769C1C-B58D-4D20-B6C2-2B7876C89CDE}">
      <dgm:prSet phldrT="[文本]"/>
      <dgm:spPr/>
      <dgm:t>
        <a:bodyPr/>
        <a:lstStyle/>
        <a:p>
          <a:r>
            <a:rPr lang="en-US" altLang="zh-CN" dirty="0"/>
            <a:t>A:</a:t>
          </a:r>
          <a:endParaRPr lang="zh-CN" altLang="en-US" dirty="0"/>
        </a:p>
      </dgm:t>
    </dgm:pt>
    <dgm:pt modelId="{2F479909-8441-4BCF-B835-A8BA80F3A770}" type="parTrans" cxnId="{7D32EC8E-197E-443D-B7BC-92C004E6444F}">
      <dgm:prSet/>
      <dgm:spPr/>
      <dgm:t>
        <a:bodyPr/>
        <a:lstStyle/>
        <a:p>
          <a:endParaRPr lang="zh-CN" altLang="en-US"/>
        </a:p>
      </dgm:t>
    </dgm:pt>
    <dgm:pt modelId="{01E2FF09-7717-4A9A-931D-CDC50A0DABD9}" type="sibTrans" cxnId="{7D32EC8E-197E-443D-B7BC-92C004E6444F}">
      <dgm:prSet/>
      <dgm:spPr/>
      <dgm:t>
        <a:bodyPr/>
        <a:lstStyle/>
        <a:p>
          <a:endParaRPr lang="zh-CN" altLang="en-US"/>
        </a:p>
      </dgm:t>
    </dgm:pt>
    <dgm:pt modelId="{6C143383-C715-4E59-8DAB-7CA6010B962D}">
      <dgm:prSet phldrT="[文本]"/>
      <dgm:spPr/>
      <dgm:t>
        <a:bodyPr/>
        <a:lstStyle/>
        <a:p>
          <a:r>
            <a:rPr lang="en-US" altLang="zh-CN" dirty="0"/>
            <a:t>B:</a:t>
          </a:r>
          <a:endParaRPr lang="zh-CN" altLang="en-US" dirty="0"/>
        </a:p>
      </dgm:t>
    </dgm:pt>
    <dgm:pt modelId="{C78E3901-6A72-4A62-84C4-1AB3B7C0F561}" type="parTrans" cxnId="{6AACF388-6F06-4E4C-8887-CB57B29FA656}">
      <dgm:prSet/>
      <dgm:spPr/>
      <dgm:t>
        <a:bodyPr/>
        <a:lstStyle/>
        <a:p>
          <a:endParaRPr lang="zh-CN" altLang="en-US"/>
        </a:p>
      </dgm:t>
    </dgm:pt>
    <dgm:pt modelId="{89F5C761-C38B-48AF-9C9B-E99DE7DE8E07}" type="sibTrans" cxnId="{6AACF388-6F06-4E4C-8887-CB57B29FA656}">
      <dgm:prSet/>
      <dgm:spPr/>
      <dgm:t>
        <a:bodyPr/>
        <a:lstStyle/>
        <a:p>
          <a:endParaRPr lang="zh-CN" altLang="en-US"/>
        </a:p>
      </dgm:t>
    </dgm:pt>
    <dgm:pt modelId="{403594F1-D449-4ACD-A958-9DACC7CFDD0E}">
      <dgm:prSet phldrT="[文本]"/>
      <dgm:spPr/>
      <dgm:t>
        <a:bodyPr/>
        <a:lstStyle/>
        <a:p>
          <a:r>
            <a:rPr lang="en-US" altLang="en-US" dirty="0"/>
            <a:t>mobility</a:t>
          </a:r>
          <a:endParaRPr lang="zh-CN" altLang="en-US" dirty="0"/>
        </a:p>
      </dgm:t>
    </dgm:pt>
    <dgm:pt modelId="{BFA55D12-1DB4-4234-A312-D1D873EDFFCA}" type="parTrans" cxnId="{81F2AA28-F3E0-464B-8298-65D03E2D4C85}">
      <dgm:prSet/>
      <dgm:spPr/>
      <dgm:t>
        <a:bodyPr/>
        <a:lstStyle/>
        <a:p>
          <a:endParaRPr lang="zh-CN" altLang="en-US"/>
        </a:p>
      </dgm:t>
    </dgm:pt>
    <dgm:pt modelId="{3D58ACAC-6459-41EA-A457-D8D7FB2E9045}" type="sibTrans" cxnId="{81F2AA28-F3E0-464B-8298-65D03E2D4C85}">
      <dgm:prSet/>
      <dgm:spPr/>
      <dgm:t>
        <a:bodyPr/>
        <a:lstStyle/>
        <a:p>
          <a:endParaRPr lang="zh-CN" altLang="en-US"/>
        </a:p>
      </dgm:t>
    </dgm:pt>
    <dgm:pt modelId="{D6C7BF6A-FC91-4DCD-89E5-6FB1F2EE6008}">
      <dgm:prSet phldrT="[文本]"/>
      <dgm:spPr/>
      <dgm:t>
        <a:bodyPr/>
        <a:lstStyle/>
        <a:p>
          <a:r>
            <a:rPr lang="en-US" altLang="zh-CN" dirty="0"/>
            <a:t>Sitka, Alaska</a:t>
          </a:r>
          <a:endParaRPr lang="zh-CN" altLang="en-US" dirty="0"/>
        </a:p>
      </dgm:t>
    </dgm:pt>
    <dgm:pt modelId="{9ABCB2FD-05D8-41B8-BD1D-FC11C47C3626}" type="parTrans" cxnId="{EFF17580-CFE4-4BBD-9F07-39EC3AC9A347}">
      <dgm:prSet/>
      <dgm:spPr/>
      <dgm:t>
        <a:bodyPr/>
        <a:lstStyle/>
        <a:p>
          <a:endParaRPr lang="zh-CN" altLang="en-US"/>
        </a:p>
      </dgm:t>
    </dgm:pt>
    <dgm:pt modelId="{56C1C83A-8EA2-4420-BB1A-2E5342C80EC9}" type="sibTrans" cxnId="{EFF17580-CFE4-4BBD-9F07-39EC3AC9A347}">
      <dgm:prSet/>
      <dgm:spPr/>
      <dgm:t>
        <a:bodyPr/>
        <a:lstStyle/>
        <a:p>
          <a:endParaRPr lang="zh-CN" altLang="en-US"/>
        </a:p>
      </dgm:t>
    </dgm:pt>
    <dgm:pt modelId="{29B43ED5-16CF-4AE7-90B9-D09F93303681}">
      <dgm:prSet phldrT="[文本]" phldr="1"/>
      <dgm:spPr/>
      <dgm:t>
        <a:bodyPr/>
        <a:lstStyle/>
        <a:p>
          <a:endParaRPr lang="zh-CN" altLang="en-US"/>
        </a:p>
      </dgm:t>
    </dgm:pt>
    <dgm:pt modelId="{E0199F89-4657-4AD0-A5DD-89A51F45353F}" type="parTrans" cxnId="{1B376E10-2382-47CD-84AA-9A322A0A48EE}">
      <dgm:prSet/>
      <dgm:spPr/>
      <dgm:t>
        <a:bodyPr/>
        <a:lstStyle/>
        <a:p>
          <a:endParaRPr lang="zh-CN" altLang="en-US"/>
        </a:p>
      </dgm:t>
    </dgm:pt>
    <dgm:pt modelId="{4500DD93-8FC6-4195-BDB0-8AF8459B7B27}" type="sibTrans" cxnId="{1B376E10-2382-47CD-84AA-9A322A0A48EE}">
      <dgm:prSet/>
      <dgm:spPr/>
      <dgm:t>
        <a:bodyPr/>
        <a:lstStyle/>
        <a:p>
          <a:endParaRPr lang="zh-CN" altLang="en-US"/>
        </a:p>
      </dgm:t>
    </dgm:pt>
    <dgm:pt modelId="{20A4FD4C-05B9-41F9-A4B9-1C3D4596B286}">
      <dgm:prSet phldrT="[文本]"/>
      <dgm:spPr/>
      <dgm:t>
        <a:bodyPr/>
        <a:lstStyle/>
        <a:p>
          <a:r>
            <a:rPr lang="en-US" altLang="zh-CN" dirty="0"/>
            <a:t>sustainability</a:t>
          </a:r>
          <a:endParaRPr lang="zh-CN" altLang="en-US" dirty="0"/>
        </a:p>
      </dgm:t>
    </dgm:pt>
    <dgm:pt modelId="{83B6811F-CE58-4F40-BDA3-7DFF7FD787CC}" type="sibTrans" cxnId="{FA161BBD-D780-4451-BD1D-CBE83763DA24}">
      <dgm:prSet/>
      <dgm:spPr/>
      <dgm:t>
        <a:bodyPr/>
        <a:lstStyle/>
        <a:p>
          <a:endParaRPr lang="zh-CN" altLang="en-US"/>
        </a:p>
      </dgm:t>
    </dgm:pt>
    <dgm:pt modelId="{DC1DCEAD-DBE6-4E3E-B347-06CF8DFD7F6C}" type="parTrans" cxnId="{FA161BBD-D780-4451-BD1D-CBE83763DA24}">
      <dgm:prSet/>
      <dgm:spPr/>
      <dgm:t>
        <a:bodyPr/>
        <a:lstStyle/>
        <a:p>
          <a:endParaRPr lang="zh-CN" altLang="en-US"/>
        </a:p>
      </dgm:t>
    </dgm:pt>
    <dgm:pt modelId="{7933EAA5-11C7-41B8-975F-0D867D92363B}" type="pres">
      <dgm:prSet presAssocID="{C0BC1283-64D5-4A7B-958F-07B74E77D90E}" presName="linearFlow" presStyleCnt="0">
        <dgm:presLayoutVars>
          <dgm:dir/>
          <dgm:animLvl val="lvl"/>
          <dgm:resizeHandles val="exact"/>
        </dgm:presLayoutVars>
      </dgm:prSet>
      <dgm:spPr/>
    </dgm:pt>
    <dgm:pt modelId="{080C68DA-45DB-4A06-BDE6-4CED4E924BA4}" type="pres">
      <dgm:prSet presAssocID="{20A4FD4C-05B9-41F9-A4B9-1C3D4596B286}" presName="composite" presStyleCnt="0"/>
      <dgm:spPr/>
    </dgm:pt>
    <dgm:pt modelId="{2320C3E7-31C7-4E66-BA2E-E7DA20EBF9DE}" type="pres">
      <dgm:prSet presAssocID="{20A4FD4C-05B9-41F9-A4B9-1C3D4596B286}" presName="parentText" presStyleLbl="alignNode1" presStyleIdx="0" presStyleCnt="3" custScaleX="172388" custScaleY="100000">
        <dgm:presLayoutVars>
          <dgm:chMax val="1"/>
          <dgm:bulletEnabled val="1"/>
        </dgm:presLayoutVars>
      </dgm:prSet>
      <dgm:spPr/>
    </dgm:pt>
    <dgm:pt modelId="{8B707BAE-4192-4FB3-B9F5-A2865C00CCA7}" type="pres">
      <dgm:prSet presAssocID="{20A4FD4C-05B9-41F9-A4B9-1C3D4596B286}" presName="descendantText" presStyleLbl="alignAcc1" presStyleIdx="0" presStyleCnt="3" custScaleX="91862">
        <dgm:presLayoutVars>
          <dgm:bulletEnabled val="1"/>
        </dgm:presLayoutVars>
      </dgm:prSet>
      <dgm:spPr/>
    </dgm:pt>
    <dgm:pt modelId="{AA31A206-FC0F-474F-8768-14C1F024F01A}" type="pres">
      <dgm:prSet presAssocID="{83B6811F-CE58-4F40-BDA3-7DFF7FD787CC}" presName="sp" presStyleCnt="0"/>
      <dgm:spPr/>
    </dgm:pt>
    <dgm:pt modelId="{DCFC62B9-8193-4065-8A38-358A56A9CC88}" type="pres">
      <dgm:prSet presAssocID="{AEF3B304-C237-4184-8F1A-A63F8E972B11}" presName="composite" presStyleCnt="0"/>
      <dgm:spPr/>
    </dgm:pt>
    <dgm:pt modelId="{4D3B4361-C710-4646-B8C3-A5E3797F5813}" type="pres">
      <dgm:prSet presAssocID="{AEF3B304-C237-4184-8F1A-A63F8E972B11}" presName="parentText" presStyleLbl="alignNode1" presStyleIdx="1" presStyleCnt="3" custScaleX="172388">
        <dgm:presLayoutVars>
          <dgm:chMax val="1"/>
          <dgm:bulletEnabled val="1"/>
        </dgm:presLayoutVars>
      </dgm:prSet>
      <dgm:spPr/>
    </dgm:pt>
    <dgm:pt modelId="{719E3DA2-5271-4664-AC7C-3FD55FCF30E7}" type="pres">
      <dgm:prSet presAssocID="{AEF3B304-C237-4184-8F1A-A63F8E972B11}" presName="descendantText" presStyleLbl="alignAcc1" presStyleIdx="1" presStyleCnt="3" custScaleX="91862">
        <dgm:presLayoutVars>
          <dgm:bulletEnabled val="1"/>
        </dgm:presLayoutVars>
      </dgm:prSet>
      <dgm:spPr/>
    </dgm:pt>
    <dgm:pt modelId="{2E927771-A4AB-4077-A61A-6943EED7489F}" type="pres">
      <dgm:prSet presAssocID="{E0703574-6E1A-4B3F-B514-0FFA46A6D792}" presName="sp" presStyleCnt="0"/>
      <dgm:spPr/>
    </dgm:pt>
    <dgm:pt modelId="{06B89068-D667-48B9-9BF1-CD6E1E889B39}" type="pres">
      <dgm:prSet presAssocID="{403594F1-D449-4ACD-A958-9DACC7CFDD0E}" presName="composite" presStyleCnt="0"/>
      <dgm:spPr/>
    </dgm:pt>
    <dgm:pt modelId="{67B13319-7960-4E8F-A71C-B47B08DFE2D8}" type="pres">
      <dgm:prSet presAssocID="{403594F1-D449-4ACD-A958-9DACC7CFDD0E}" presName="parentText" presStyleLbl="alignNode1" presStyleIdx="2" presStyleCnt="3" custScaleX="172388">
        <dgm:presLayoutVars>
          <dgm:chMax val="1"/>
          <dgm:bulletEnabled val="1"/>
        </dgm:presLayoutVars>
      </dgm:prSet>
      <dgm:spPr/>
    </dgm:pt>
    <dgm:pt modelId="{791A9246-2D90-4FCA-9B9F-3C57152AEF2A}" type="pres">
      <dgm:prSet presAssocID="{403594F1-D449-4ACD-A958-9DACC7CFDD0E}" presName="descendantText" presStyleLbl="alignAcc1" presStyleIdx="2" presStyleCnt="3" custScaleX="91862">
        <dgm:presLayoutVars>
          <dgm:bulletEnabled val="1"/>
        </dgm:presLayoutVars>
      </dgm:prSet>
      <dgm:spPr/>
    </dgm:pt>
  </dgm:ptLst>
  <dgm:cxnLst>
    <dgm:cxn modelId="{1B376E10-2382-47CD-84AA-9A322A0A48EE}" srcId="{403594F1-D449-4ACD-A958-9DACC7CFDD0E}" destId="{29B43ED5-16CF-4AE7-90B9-D09F93303681}" srcOrd="1" destOrd="0" parTransId="{E0199F89-4657-4AD0-A5DD-89A51F45353F}" sibTransId="{4500DD93-8FC6-4195-BDB0-8AF8459B7B27}"/>
    <dgm:cxn modelId="{04EF0C28-33A1-46A7-BB23-E6ECC802B221}" type="presOf" srcId="{403594F1-D449-4ACD-A958-9DACC7CFDD0E}" destId="{67B13319-7960-4E8F-A71C-B47B08DFE2D8}" srcOrd="0" destOrd="0" presId="urn:microsoft.com/office/officeart/2005/8/layout/chevron2"/>
    <dgm:cxn modelId="{81F2AA28-F3E0-464B-8298-65D03E2D4C85}" srcId="{C0BC1283-64D5-4A7B-958F-07B74E77D90E}" destId="{403594F1-D449-4ACD-A958-9DACC7CFDD0E}" srcOrd="2" destOrd="0" parTransId="{BFA55D12-1DB4-4234-A312-D1D873EDFFCA}" sibTransId="{3D58ACAC-6459-41EA-A457-D8D7FB2E9045}"/>
    <dgm:cxn modelId="{AF3F832F-E729-4457-876A-D061B0FEF0AA}" type="presOf" srcId="{AEF3B304-C237-4184-8F1A-A63F8E972B11}" destId="{4D3B4361-C710-4646-B8C3-A5E3797F5813}" srcOrd="0" destOrd="0" presId="urn:microsoft.com/office/officeart/2005/8/layout/chevron2"/>
    <dgm:cxn modelId="{29695A5F-99F2-4EC3-AD41-EFB6EB908A3C}" srcId="{20A4FD4C-05B9-41F9-A4B9-1C3D4596B286}" destId="{0DEF8D44-0DAE-4094-9D7F-A3F19874170E}" srcOrd="0" destOrd="0" parTransId="{5CFB0CC9-E888-4421-BD4A-1719856A6857}" sibTransId="{C949C34E-3009-4541-BBA0-5C69A2368288}"/>
    <dgm:cxn modelId="{B9098946-460C-414D-B3B3-3622903C02A4}" type="presOf" srcId="{20A4FD4C-05B9-41F9-A4B9-1C3D4596B286}" destId="{2320C3E7-31C7-4E66-BA2E-E7DA20EBF9DE}" srcOrd="0" destOrd="0" presId="urn:microsoft.com/office/officeart/2005/8/layout/chevron2"/>
    <dgm:cxn modelId="{BC04BC72-470F-458F-9FE6-C4F5927889F2}" srcId="{20A4FD4C-05B9-41F9-A4B9-1C3D4596B286}" destId="{DE680293-E735-447B-A054-DF305C0CD88C}" srcOrd="1" destOrd="0" parTransId="{CECEB5E6-CC95-417A-B7F8-096E4D09FEED}" sibTransId="{A1782C6D-4532-4218-B615-896D8E08ABAA}"/>
    <dgm:cxn modelId="{5F6DCB74-5F36-4429-814D-248E5F25824E}" srcId="{C0BC1283-64D5-4A7B-958F-07B74E77D90E}" destId="{AEF3B304-C237-4184-8F1A-A63F8E972B11}" srcOrd="1" destOrd="0" parTransId="{B606ECBD-9C04-4BA1-9D58-0FC3CFA3F481}" sibTransId="{E0703574-6E1A-4B3F-B514-0FFA46A6D792}"/>
    <dgm:cxn modelId="{0E27837C-14F5-4F61-84A0-7EF478D18934}" type="presOf" srcId="{DE680293-E735-447B-A054-DF305C0CD88C}" destId="{8B707BAE-4192-4FB3-B9F5-A2865C00CCA7}" srcOrd="0" destOrd="1" presId="urn:microsoft.com/office/officeart/2005/8/layout/chevron2"/>
    <dgm:cxn modelId="{3B6CD67D-8F56-4953-8FE7-5DFD8F7F67C2}" type="presOf" srcId="{6C143383-C715-4E59-8DAB-7CA6010B962D}" destId="{719E3DA2-5271-4664-AC7C-3FD55FCF30E7}" srcOrd="0" destOrd="1" presId="urn:microsoft.com/office/officeart/2005/8/layout/chevron2"/>
    <dgm:cxn modelId="{EFF17580-CFE4-4BBD-9F07-39EC3AC9A347}" srcId="{403594F1-D449-4ACD-A958-9DACC7CFDD0E}" destId="{D6C7BF6A-FC91-4DCD-89E5-6FB1F2EE6008}" srcOrd="0" destOrd="0" parTransId="{9ABCB2FD-05D8-41B8-BD1D-FC11C47C3626}" sibTransId="{56C1C83A-8EA2-4420-BB1A-2E5342C80EC9}"/>
    <dgm:cxn modelId="{6AACF388-6F06-4E4C-8887-CB57B29FA656}" srcId="{AEF3B304-C237-4184-8F1A-A63F8E972B11}" destId="{6C143383-C715-4E59-8DAB-7CA6010B962D}" srcOrd="1" destOrd="0" parTransId="{C78E3901-6A72-4A62-84C4-1AB3B7C0F561}" sibTransId="{89F5C761-C38B-48AF-9C9B-E99DE7DE8E07}"/>
    <dgm:cxn modelId="{7D32EC8E-197E-443D-B7BC-92C004E6444F}" srcId="{AEF3B304-C237-4184-8F1A-A63F8E972B11}" destId="{AB769C1C-B58D-4D20-B6C2-2B7876C89CDE}" srcOrd="0" destOrd="0" parTransId="{2F479909-8441-4BCF-B835-A8BA80F3A770}" sibTransId="{01E2FF09-7717-4A9A-931D-CDC50A0DABD9}"/>
    <dgm:cxn modelId="{B44E4F93-EBB7-4C79-8173-AFB5A4A069AC}" type="presOf" srcId="{C0BC1283-64D5-4A7B-958F-07B74E77D90E}" destId="{7933EAA5-11C7-41B8-975F-0D867D92363B}" srcOrd="0" destOrd="0" presId="urn:microsoft.com/office/officeart/2005/8/layout/chevron2"/>
    <dgm:cxn modelId="{F981E696-74DE-40C0-B557-4387286473DF}" type="presOf" srcId="{AB769C1C-B58D-4D20-B6C2-2B7876C89CDE}" destId="{719E3DA2-5271-4664-AC7C-3FD55FCF30E7}" srcOrd="0" destOrd="0" presId="urn:microsoft.com/office/officeart/2005/8/layout/chevron2"/>
    <dgm:cxn modelId="{0EFBA4B7-ACD8-4C23-B3F9-1C62A33A9075}" type="presOf" srcId="{0DEF8D44-0DAE-4094-9D7F-A3F19874170E}" destId="{8B707BAE-4192-4FB3-B9F5-A2865C00CCA7}" srcOrd="0" destOrd="0" presId="urn:microsoft.com/office/officeart/2005/8/layout/chevron2"/>
    <dgm:cxn modelId="{FA161BBD-D780-4451-BD1D-CBE83763DA24}" srcId="{C0BC1283-64D5-4A7B-958F-07B74E77D90E}" destId="{20A4FD4C-05B9-41F9-A4B9-1C3D4596B286}" srcOrd="0" destOrd="0" parTransId="{DC1DCEAD-DBE6-4E3E-B347-06CF8DFD7F6C}" sibTransId="{83B6811F-CE58-4F40-BDA3-7DFF7FD787CC}"/>
    <dgm:cxn modelId="{7C5140CC-DD36-4959-9230-18DD67616D5C}" type="presOf" srcId="{D6C7BF6A-FC91-4DCD-89E5-6FB1F2EE6008}" destId="{791A9246-2D90-4FCA-9B9F-3C57152AEF2A}" srcOrd="0" destOrd="0" presId="urn:microsoft.com/office/officeart/2005/8/layout/chevron2"/>
    <dgm:cxn modelId="{786F5EF9-D603-46C1-A121-D8D4B8531FB7}" type="presOf" srcId="{29B43ED5-16CF-4AE7-90B9-D09F93303681}" destId="{791A9246-2D90-4FCA-9B9F-3C57152AEF2A}" srcOrd="0" destOrd="1" presId="urn:microsoft.com/office/officeart/2005/8/layout/chevron2"/>
    <dgm:cxn modelId="{A0A3C8B5-0765-423A-9914-C5F20995CA91}" type="presParOf" srcId="{7933EAA5-11C7-41B8-975F-0D867D92363B}" destId="{080C68DA-45DB-4A06-BDE6-4CED4E924BA4}" srcOrd="0" destOrd="0" presId="urn:microsoft.com/office/officeart/2005/8/layout/chevron2"/>
    <dgm:cxn modelId="{65C9E3A1-6DAC-483A-8CC8-DD2F76278BFD}" type="presParOf" srcId="{080C68DA-45DB-4A06-BDE6-4CED4E924BA4}" destId="{2320C3E7-31C7-4E66-BA2E-E7DA20EBF9DE}" srcOrd="0" destOrd="0" presId="urn:microsoft.com/office/officeart/2005/8/layout/chevron2"/>
    <dgm:cxn modelId="{51712123-F78A-4ED9-82BB-6C7402F9F71F}" type="presParOf" srcId="{080C68DA-45DB-4A06-BDE6-4CED4E924BA4}" destId="{8B707BAE-4192-4FB3-B9F5-A2865C00CCA7}" srcOrd="1" destOrd="0" presId="urn:microsoft.com/office/officeart/2005/8/layout/chevron2"/>
    <dgm:cxn modelId="{BEB37B1F-229C-4264-A540-9C0E6FB22DA2}" type="presParOf" srcId="{7933EAA5-11C7-41B8-975F-0D867D92363B}" destId="{AA31A206-FC0F-474F-8768-14C1F024F01A}" srcOrd="1" destOrd="0" presId="urn:microsoft.com/office/officeart/2005/8/layout/chevron2"/>
    <dgm:cxn modelId="{057A2C47-BAD5-4138-9C41-C4D403E470E8}" type="presParOf" srcId="{7933EAA5-11C7-41B8-975F-0D867D92363B}" destId="{DCFC62B9-8193-4065-8A38-358A56A9CC88}" srcOrd="2" destOrd="0" presId="urn:microsoft.com/office/officeart/2005/8/layout/chevron2"/>
    <dgm:cxn modelId="{DF8B82B7-7AE0-4C03-A164-BAF7EECACAF1}" type="presParOf" srcId="{DCFC62B9-8193-4065-8A38-358A56A9CC88}" destId="{4D3B4361-C710-4646-B8C3-A5E3797F5813}" srcOrd="0" destOrd="0" presId="urn:microsoft.com/office/officeart/2005/8/layout/chevron2"/>
    <dgm:cxn modelId="{114E6979-F6FD-4F64-906B-9B836A5F0593}" type="presParOf" srcId="{DCFC62B9-8193-4065-8A38-358A56A9CC88}" destId="{719E3DA2-5271-4664-AC7C-3FD55FCF30E7}" srcOrd="1" destOrd="0" presId="urn:microsoft.com/office/officeart/2005/8/layout/chevron2"/>
    <dgm:cxn modelId="{8C7C9017-F245-4B62-8BA6-13B6367E2097}" type="presParOf" srcId="{7933EAA5-11C7-41B8-975F-0D867D92363B}" destId="{2E927771-A4AB-4077-A61A-6943EED7489F}" srcOrd="3" destOrd="0" presId="urn:microsoft.com/office/officeart/2005/8/layout/chevron2"/>
    <dgm:cxn modelId="{40032399-30A3-4C6D-8A58-A13ADD0C66B1}" type="presParOf" srcId="{7933EAA5-11C7-41B8-975F-0D867D92363B}" destId="{06B89068-D667-48B9-9BF1-CD6E1E889B39}" srcOrd="4" destOrd="0" presId="urn:microsoft.com/office/officeart/2005/8/layout/chevron2"/>
    <dgm:cxn modelId="{82859108-2568-498F-8C8E-56490D2F53D3}" type="presParOf" srcId="{06B89068-D667-48B9-9BF1-CD6E1E889B39}" destId="{67B13319-7960-4E8F-A71C-B47B08DFE2D8}" srcOrd="0" destOrd="0" presId="urn:microsoft.com/office/officeart/2005/8/layout/chevron2"/>
    <dgm:cxn modelId="{2ED21CB1-6751-4582-928E-1ED85AD129BB}" type="presParOf" srcId="{06B89068-D667-48B9-9BF1-CD6E1E889B39}" destId="{791A9246-2D90-4FCA-9B9F-3C57152AEF2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EDF33-7F17-4DBE-8902-1E208911EE20}">
      <dsp:nvSpPr>
        <dsp:cNvPr id="0" name=""/>
        <dsp:cNvSpPr/>
      </dsp:nvSpPr>
      <dsp:spPr>
        <a:xfrm>
          <a:off x="1336" y="2620"/>
          <a:ext cx="10452518" cy="10117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600" kern="1200" dirty="0"/>
            <a:t>Model for Tourism Industry in Juneau</a:t>
          </a:r>
          <a:endParaRPr lang="zh-CN" altLang="en-US" sz="3600" kern="1200" dirty="0"/>
        </a:p>
      </dsp:txBody>
      <dsp:txXfrm>
        <a:off x="30969" y="32253"/>
        <a:ext cx="10393252" cy="952478"/>
      </dsp:txXfrm>
    </dsp:sp>
    <dsp:sp modelId="{27F65DB4-7C48-424D-A8DA-974218FF4936}">
      <dsp:nvSpPr>
        <dsp:cNvPr id="0" name=""/>
        <dsp:cNvSpPr/>
      </dsp:nvSpPr>
      <dsp:spPr>
        <a:xfrm>
          <a:off x="11539" y="1185895"/>
          <a:ext cx="6814758" cy="65598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Economy &amp; Environment</a:t>
          </a:r>
          <a:endParaRPr lang="zh-CN" altLang="en-US" sz="2600" kern="1200" dirty="0"/>
        </a:p>
      </dsp:txBody>
      <dsp:txXfrm>
        <a:off x="30752" y="1205108"/>
        <a:ext cx="6776332" cy="617562"/>
      </dsp:txXfrm>
    </dsp:sp>
    <dsp:sp modelId="{D0613CA2-8F0D-4338-A092-B75B9EDDD9F3}">
      <dsp:nvSpPr>
        <dsp:cNvPr id="0" name=""/>
        <dsp:cNvSpPr/>
      </dsp:nvSpPr>
      <dsp:spPr>
        <a:xfrm>
          <a:off x="28144" y="2013414"/>
          <a:ext cx="3321032" cy="64954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Model 1</a:t>
          </a:r>
          <a:endParaRPr lang="zh-CN" altLang="en-US" sz="1500" kern="1200" dirty="0"/>
        </a:p>
      </dsp:txBody>
      <dsp:txXfrm>
        <a:off x="47168" y="2032438"/>
        <a:ext cx="3282984" cy="611493"/>
      </dsp:txXfrm>
    </dsp:sp>
    <dsp:sp modelId="{5A3D0466-6A95-49E9-B6B7-81679DF32F60}">
      <dsp:nvSpPr>
        <dsp:cNvPr id="0" name=""/>
        <dsp:cNvSpPr/>
      </dsp:nvSpPr>
      <dsp:spPr>
        <a:xfrm>
          <a:off x="47499" y="2834487"/>
          <a:ext cx="3282322" cy="3046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36736" y="2923724"/>
        <a:ext cx="3103848" cy="2868292"/>
      </dsp:txXfrm>
    </dsp:sp>
    <dsp:sp modelId="{145AA089-1FB5-47B0-8510-AA3608FB137C}">
      <dsp:nvSpPr>
        <dsp:cNvPr id="0" name=""/>
        <dsp:cNvSpPr/>
      </dsp:nvSpPr>
      <dsp:spPr>
        <a:xfrm>
          <a:off x="3488660" y="2013414"/>
          <a:ext cx="3321032" cy="64954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Model 2</a:t>
          </a:r>
          <a:br>
            <a:rPr lang="en-US" altLang="zh-CN" sz="1500" kern="1200" dirty="0"/>
          </a:br>
          <a:r>
            <a:rPr lang="en-US" altLang="zh-CN" sz="1500" kern="1200" dirty="0" err="1"/>
            <a:t>Kaya_Tourism</a:t>
          </a:r>
          <a:endParaRPr lang="zh-CN" altLang="en-US" sz="1500" kern="1200" dirty="0"/>
        </a:p>
      </dsp:txBody>
      <dsp:txXfrm>
        <a:off x="3507684" y="2032438"/>
        <a:ext cx="3282984" cy="611493"/>
      </dsp:txXfrm>
    </dsp:sp>
    <dsp:sp modelId="{8F7C1629-A271-4A28-A4A1-1BA918578D73}">
      <dsp:nvSpPr>
        <dsp:cNvPr id="0" name=""/>
        <dsp:cNvSpPr/>
      </dsp:nvSpPr>
      <dsp:spPr>
        <a:xfrm>
          <a:off x="3504805" y="2834487"/>
          <a:ext cx="3288742" cy="3046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500" kern="1200" dirty="0"/>
        </a:p>
      </dsp:txBody>
      <dsp:txXfrm>
        <a:off x="3594042" y="2923724"/>
        <a:ext cx="3110268" cy="2868292"/>
      </dsp:txXfrm>
    </dsp:sp>
    <dsp:sp modelId="{D90AA51D-5C62-4975-A075-2816AF949F8A}">
      <dsp:nvSpPr>
        <dsp:cNvPr id="0" name=""/>
        <dsp:cNvSpPr/>
      </dsp:nvSpPr>
      <dsp:spPr>
        <a:xfrm>
          <a:off x="7106356" y="1185895"/>
          <a:ext cx="3337295" cy="65598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Hidden Costs</a:t>
          </a:r>
          <a:endParaRPr lang="zh-CN" altLang="en-US" sz="2600" kern="1200" dirty="0"/>
        </a:p>
      </dsp:txBody>
      <dsp:txXfrm>
        <a:off x="7125569" y="1205108"/>
        <a:ext cx="3298869" cy="617562"/>
      </dsp:txXfrm>
    </dsp:sp>
    <dsp:sp modelId="{13CEFA11-F8C8-4B0B-B37E-FFC13040A7AA}">
      <dsp:nvSpPr>
        <dsp:cNvPr id="0" name=""/>
        <dsp:cNvSpPr/>
      </dsp:nvSpPr>
      <dsp:spPr>
        <a:xfrm>
          <a:off x="7118051" y="2013610"/>
          <a:ext cx="3324278" cy="64954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Model 3</a:t>
          </a:r>
          <a:br>
            <a:rPr lang="en-US" altLang="zh-CN" sz="1500" kern="1200" dirty="0"/>
          </a:br>
          <a:r>
            <a:rPr lang="en-US" altLang="zh-CN" sz="1500" kern="1200" dirty="0" err="1"/>
            <a:t>Social_impact_model</a:t>
          </a:r>
          <a:endParaRPr lang="zh-CN" altLang="en-US" sz="1500" kern="1200" dirty="0"/>
        </a:p>
      </dsp:txBody>
      <dsp:txXfrm>
        <a:off x="7137075" y="2032634"/>
        <a:ext cx="3286230" cy="611493"/>
      </dsp:txXfrm>
    </dsp:sp>
    <dsp:sp modelId="{2D1EFF9D-1454-4FA1-9944-96CD374A69CF}">
      <dsp:nvSpPr>
        <dsp:cNvPr id="0" name=""/>
        <dsp:cNvSpPr/>
      </dsp:nvSpPr>
      <dsp:spPr>
        <a:xfrm>
          <a:off x="7125806" y="2834487"/>
          <a:ext cx="3298396" cy="3046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7215043" y="2923724"/>
        <a:ext cx="3119922" cy="2868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EDF33-7F17-4DBE-8902-1E208911EE20}">
      <dsp:nvSpPr>
        <dsp:cNvPr id="0" name=""/>
        <dsp:cNvSpPr/>
      </dsp:nvSpPr>
      <dsp:spPr>
        <a:xfrm>
          <a:off x="1336" y="1796"/>
          <a:ext cx="10452518" cy="1040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600" kern="1200" dirty="0"/>
            <a:t>Model for Tourism Industry in Juneau</a:t>
          </a:r>
          <a:endParaRPr lang="zh-CN" altLang="en-US" sz="3600" kern="1200" dirty="0"/>
        </a:p>
      </dsp:txBody>
      <dsp:txXfrm>
        <a:off x="31810" y="32270"/>
        <a:ext cx="10391570" cy="979511"/>
      </dsp:txXfrm>
    </dsp:sp>
    <dsp:sp modelId="{27F65DB4-7C48-424D-A8DA-974218FF4936}">
      <dsp:nvSpPr>
        <dsp:cNvPr id="0" name=""/>
        <dsp:cNvSpPr/>
      </dsp:nvSpPr>
      <dsp:spPr>
        <a:xfrm>
          <a:off x="11539" y="1249521"/>
          <a:ext cx="6814758" cy="674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Economy &amp; Environment</a:t>
          </a:r>
          <a:endParaRPr lang="zh-CN" altLang="en-US" sz="2600" kern="1200" dirty="0"/>
        </a:p>
      </dsp:txBody>
      <dsp:txXfrm>
        <a:off x="31298" y="1269280"/>
        <a:ext cx="6775240" cy="635088"/>
      </dsp:txXfrm>
    </dsp:sp>
    <dsp:sp modelId="{D0613CA2-8F0D-4338-A092-B75B9EDDD9F3}">
      <dsp:nvSpPr>
        <dsp:cNvPr id="0" name=""/>
        <dsp:cNvSpPr/>
      </dsp:nvSpPr>
      <dsp:spPr>
        <a:xfrm>
          <a:off x="28144" y="2131394"/>
          <a:ext cx="3321032" cy="667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Model 1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Tourism_Income_Model</a:t>
          </a:r>
          <a:endParaRPr lang="zh-CN" altLang="en-US" sz="1300" kern="1200" dirty="0"/>
        </a:p>
      </dsp:txBody>
      <dsp:txXfrm>
        <a:off x="47708" y="2150958"/>
        <a:ext cx="3281904" cy="628848"/>
      </dsp:txXfrm>
    </dsp:sp>
    <dsp:sp modelId="{5A3D0466-6A95-49E9-B6B7-81679DF32F60}">
      <dsp:nvSpPr>
        <dsp:cNvPr id="0" name=""/>
        <dsp:cNvSpPr/>
      </dsp:nvSpPr>
      <dsp:spPr>
        <a:xfrm>
          <a:off x="44289" y="3006636"/>
          <a:ext cx="3288742" cy="1999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/>
        </a:p>
      </dsp:txBody>
      <dsp:txXfrm>
        <a:off x="102843" y="3065190"/>
        <a:ext cx="3171634" cy="1882070"/>
      </dsp:txXfrm>
    </dsp:sp>
    <dsp:sp modelId="{145AA089-1FB5-47B0-8510-AA3608FB137C}">
      <dsp:nvSpPr>
        <dsp:cNvPr id="0" name=""/>
        <dsp:cNvSpPr/>
      </dsp:nvSpPr>
      <dsp:spPr>
        <a:xfrm>
          <a:off x="3488660" y="2131394"/>
          <a:ext cx="3321032" cy="667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Model 2</a:t>
          </a:r>
          <a:br>
            <a:rPr lang="en-US" altLang="zh-CN" sz="1300" kern="1200" dirty="0"/>
          </a:br>
          <a:r>
            <a:rPr lang="en-US" altLang="zh-CN" sz="1300" kern="1200" dirty="0" err="1"/>
            <a:t>Kaya_Tourism</a:t>
          </a:r>
          <a:endParaRPr lang="zh-CN" altLang="en-US" sz="1300" kern="1200" dirty="0"/>
        </a:p>
      </dsp:txBody>
      <dsp:txXfrm>
        <a:off x="3508224" y="2150958"/>
        <a:ext cx="3281904" cy="628848"/>
      </dsp:txXfrm>
    </dsp:sp>
    <dsp:sp modelId="{8F7C1629-A271-4A28-A4A1-1BA918578D73}">
      <dsp:nvSpPr>
        <dsp:cNvPr id="0" name=""/>
        <dsp:cNvSpPr/>
      </dsp:nvSpPr>
      <dsp:spPr>
        <a:xfrm>
          <a:off x="3504805" y="3006636"/>
          <a:ext cx="3288742" cy="1999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300" kern="1200" dirty="0"/>
        </a:p>
      </dsp:txBody>
      <dsp:txXfrm>
        <a:off x="3563359" y="3065190"/>
        <a:ext cx="3171634" cy="1882070"/>
      </dsp:txXfrm>
    </dsp:sp>
    <dsp:sp modelId="{D90AA51D-5C62-4975-A075-2816AF949F8A}">
      <dsp:nvSpPr>
        <dsp:cNvPr id="0" name=""/>
        <dsp:cNvSpPr/>
      </dsp:nvSpPr>
      <dsp:spPr>
        <a:xfrm>
          <a:off x="7106356" y="1249521"/>
          <a:ext cx="3337295" cy="674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Hidden Costs</a:t>
          </a:r>
          <a:endParaRPr lang="zh-CN" altLang="en-US" sz="2600" kern="1200" dirty="0"/>
        </a:p>
      </dsp:txBody>
      <dsp:txXfrm>
        <a:off x="7126115" y="1269280"/>
        <a:ext cx="3297777" cy="635088"/>
      </dsp:txXfrm>
    </dsp:sp>
    <dsp:sp modelId="{13CEFA11-F8C8-4B0B-B37E-FFC13040A7AA}">
      <dsp:nvSpPr>
        <dsp:cNvPr id="0" name=""/>
        <dsp:cNvSpPr/>
      </dsp:nvSpPr>
      <dsp:spPr>
        <a:xfrm>
          <a:off x="7119669" y="2131630"/>
          <a:ext cx="3321032" cy="667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Model 3</a:t>
          </a:r>
          <a:br>
            <a:rPr lang="en-US" altLang="zh-CN" sz="1300" kern="1200" dirty="0"/>
          </a:br>
          <a:r>
            <a:rPr lang="en-US" altLang="zh-CN" sz="1300" kern="1200" dirty="0" err="1"/>
            <a:t>Social_Impact_Model</a:t>
          </a:r>
          <a:endParaRPr lang="zh-CN" altLang="en-US" sz="1300" kern="1200" dirty="0"/>
        </a:p>
      </dsp:txBody>
      <dsp:txXfrm>
        <a:off x="7139233" y="2151194"/>
        <a:ext cx="3281904" cy="628848"/>
      </dsp:txXfrm>
    </dsp:sp>
    <dsp:sp modelId="{2D1EFF9D-1454-4FA1-9944-96CD374A69CF}">
      <dsp:nvSpPr>
        <dsp:cNvPr id="0" name=""/>
        <dsp:cNvSpPr/>
      </dsp:nvSpPr>
      <dsp:spPr>
        <a:xfrm>
          <a:off x="7130633" y="3006636"/>
          <a:ext cx="3288742" cy="1999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7189187" y="3065190"/>
        <a:ext cx="3171634" cy="1882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0C3E7-31C7-4E66-BA2E-E7DA20EBF9DE}">
      <dsp:nvSpPr>
        <dsp:cNvPr id="0" name=""/>
        <dsp:cNvSpPr/>
      </dsp:nvSpPr>
      <dsp:spPr>
        <a:xfrm rot="5400000">
          <a:off x="234610" y="-105883"/>
          <a:ext cx="1024581" cy="12363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sustainability</a:t>
          </a:r>
          <a:endParaRPr lang="zh-CN" altLang="en-US" sz="1600" kern="1200" dirty="0"/>
        </a:p>
      </dsp:txBody>
      <dsp:txXfrm rot="-5400000">
        <a:off x="128711" y="16"/>
        <a:ext cx="1236379" cy="1024581"/>
      </dsp:txXfrm>
    </dsp:sp>
    <dsp:sp modelId="{8B707BAE-4192-4FB3-B9F5-A2865C00CCA7}">
      <dsp:nvSpPr>
        <dsp:cNvPr id="0" name=""/>
        <dsp:cNvSpPr/>
      </dsp:nvSpPr>
      <dsp:spPr>
        <a:xfrm rot="5400000">
          <a:off x="5545962" y="-4051979"/>
          <a:ext cx="665978" cy="8769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Optimize</a:t>
          </a:r>
          <a:r>
            <a:rPr lang="zh-CN" altLang="en-US" sz="1700" kern="1200" dirty="0"/>
            <a:t>：</a:t>
          </a:r>
          <a:r>
            <a:rPr lang="en-US" altLang="zh-CN" sz="1700" kern="1200" dirty="0"/>
            <a:t>tourists number, Tex Rate, Amount of penalty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Constraint</a:t>
          </a:r>
          <a:r>
            <a:rPr lang="zh-CN" altLang="en-US" sz="1700" kern="1200" dirty="0"/>
            <a:t>：</a:t>
          </a:r>
        </a:p>
      </dsp:txBody>
      <dsp:txXfrm rot="-5400000">
        <a:off x="1493968" y="32525"/>
        <a:ext cx="8737456" cy="600958"/>
      </dsp:txXfrm>
    </dsp:sp>
    <dsp:sp modelId="{4D3B4361-C710-4646-B8C3-A5E3797F5813}">
      <dsp:nvSpPr>
        <dsp:cNvPr id="0" name=""/>
        <dsp:cNvSpPr/>
      </dsp:nvSpPr>
      <dsp:spPr>
        <a:xfrm rot="5400000">
          <a:off x="234610" y="793885"/>
          <a:ext cx="1024581" cy="12363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sensibility</a:t>
          </a:r>
          <a:endParaRPr lang="zh-CN" altLang="en-US" sz="1600" kern="1200" dirty="0"/>
        </a:p>
      </dsp:txBody>
      <dsp:txXfrm rot="-5400000">
        <a:off x="128711" y="899784"/>
        <a:ext cx="1236379" cy="1024581"/>
      </dsp:txXfrm>
    </dsp:sp>
    <dsp:sp modelId="{719E3DA2-5271-4664-AC7C-3FD55FCF30E7}">
      <dsp:nvSpPr>
        <dsp:cNvPr id="0" name=""/>
        <dsp:cNvSpPr/>
      </dsp:nvSpPr>
      <dsp:spPr>
        <a:xfrm rot="5400000">
          <a:off x="5545962" y="-3152209"/>
          <a:ext cx="665978" cy="8769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A: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B:</a:t>
          </a:r>
          <a:endParaRPr lang="zh-CN" altLang="en-US" sz="1700" kern="1200" dirty="0"/>
        </a:p>
      </dsp:txBody>
      <dsp:txXfrm rot="-5400000">
        <a:off x="1493968" y="932295"/>
        <a:ext cx="8737456" cy="600958"/>
      </dsp:txXfrm>
    </dsp:sp>
    <dsp:sp modelId="{67B13319-7960-4E8F-A71C-B47B08DFE2D8}">
      <dsp:nvSpPr>
        <dsp:cNvPr id="0" name=""/>
        <dsp:cNvSpPr/>
      </dsp:nvSpPr>
      <dsp:spPr>
        <a:xfrm rot="5400000">
          <a:off x="234610" y="1693654"/>
          <a:ext cx="1024581" cy="12363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mobility</a:t>
          </a:r>
          <a:endParaRPr lang="zh-CN" altLang="en-US" sz="1600" kern="1200" dirty="0"/>
        </a:p>
      </dsp:txBody>
      <dsp:txXfrm rot="-5400000">
        <a:off x="128711" y="1799553"/>
        <a:ext cx="1236379" cy="1024581"/>
      </dsp:txXfrm>
    </dsp:sp>
    <dsp:sp modelId="{791A9246-2D90-4FCA-9B9F-3C57152AEF2A}">
      <dsp:nvSpPr>
        <dsp:cNvPr id="0" name=""/>
        <dsp:cNvSpPr/>
      </dsp:nvSpPr>
      <dsp:spPr>
        <a:xfrm rot="5400000">
          <a:off x="5545962" y="-2252440"/>
          <a:ext cx="665978" cy="8769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700" kern="1200" dirty="0"/>
            <a:t>Sitka, Alaska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1700" kern="1200"/>
        </a:p>
      </dsp:txBody>
      <dsp:txXfrm rot="-5400000">
        <a:off x="1493968" y="1832064"/>
        <a:ext cx="8737456" cy="600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657F6-2230-88DE-2BBB-2451C564E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7F79B7-0B83-54F1-C09A-E5974DB5F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B3E0D-9178-D8A9-DDE4-BA01387A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DC6B6-3F2C-68B7-0C7A-F47FDA7F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44029-1712-5CF6-8CF6-43885188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1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07009-185A-2F6A-951E-5DE99017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00BDFF-15AA-1BAB-A526-6309664F8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70D48-A51E-91C6-0047-0BE4C4C2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56B6-030D-DC96-46BB-9A43D185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25E54-281E-ACBC-E5D7-356CF9A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6AABF9-63B1-F69C-ED8A-B633DFE17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6A9420-C8DE-A2AB-A278-2771A8FF9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FDE0C-1839-578E-0958-0187724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11813-9E00-5068-D7A3-1BF8329D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3BDF7-F848-F1BA-615B-2CDE490B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7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5A0B9-2661-C8DA-82EF-2220AD15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66561-66FE-7C7D-445E-476FEAC3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EBD0C-186A-29CB-B3F5-780E7DC8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AD059-0F1D-391C-9C65-E45DF979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98707-3AD6-7C4A-3DE0-A876190A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1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5A8C7-3ABB-0D74-2062-87291076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B48B0-705E-E119-9EE1-EFC1B55F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24AB0-9082-ACB6-B3D1-D956FF67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C100E-30F9-0274-7DEF-76BF0A3E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5D510-F572-C1E6-F0EF-5A28720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4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CFF9E-B8D0-4CF2-B4EF-63716C6D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0C6DB-00F5-6F8A-03DD-3528FBEEB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3F2DA-022C-B826-DCC3-41443FEDF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98589-1E55-17EC-19AF-C812D1B6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FD12B-9AD5-4384-173F-DB441F2A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2B576-EE42-93DA-42E6-8811A4CB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8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4DFD8-7B61-0AE8-447B-EC7231DC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F4D5E-F323-BA4C-6AB3-92C897EA0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D5D44-1FD4-1AEF-C2E5-A6396B36C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30D7F6-8068-FC10-541D-885C71A41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CFC7AE-07AE-1924-D3C6-D66B019EC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CD35F9-7AAD-E84F-4709-3E838582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01E55-67FD-20E5-F0B1-89F4D622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C6B4A9-1AB9-092F-B555-A5958530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6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F456A-CC9F-6001-4EF0-8B5C233A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F9D6AC-75A4-ADD8-412F-7DE9FFF8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29EFB6-E12C-DD06-8FC4-B24A1435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D5F911-DE76-3F58-852C-A17C0255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6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2954F7-9DC9-FD5F-89A4-27D95A77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C83375-2422-8255-6501-643D6CB2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7A2FA0-3F11-1908-1D34-4667FDEC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59466-09B3-7D7D-257B-35D39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63950-88FD-5C7F-D5D1-7CF9A4AC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8B0CA2-7A74-6AAC-0DC6-77FA9BEED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C8906-3DE7-81CF-F1FC-AF4116E7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050A38-5D9B-A6C5-F81D-C8E3C7A2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E2D5D-697F-0D94-C30F-83E8E468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3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626D9-ABF7-46D3-3369-23BB7302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242CA0-B94F-97E7-5F1A-279E138AB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2B6C89-7104-2EB3-354C-9B1ECDAF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E4BEC-737B-04ED-BDF1-D06A208C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DD6FC0-1E30-333C-105B-4033F8F7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6272C-4B21-DE05-E3AF-BC816050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85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71380E-954D-6D2E-BF26-E835D5F1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DC6F5-3922-10E7-F34D-83F3E167C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F700A-92F9-E28A-03F2-23B92D60B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09DFDF-B921-4060-BE04-C491028AFCE6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51EEA-4944-817E-00C1-F9C8DDAB5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F6695-2E85-F29D-CBFA-F5CF552C2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5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diagramColors" Target="../diagrams/colors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3F9282ED-85CE-6280-4DAD-6A17BDE3E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195870"/>
              </p:ext>
            </p:extLst>
          </p:nvPr>
        </p:nvGraphicFramePr>
        <p:xfrm>
          <a:off x="836201" y="487063"/>
          <a:ext cx="10455192" cy="5883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形 6" descr="关闭 纯色填充">
            <a:extLst>
              <a:ext uri="{FF2B5EF4-FFF2-40B4-BE49-F238E27FC236}">
                <a16:creationId xmlns:a16="http://schemas.microsoft.com/office/drawing/2014/main" id="{CEF4B8F1-AD04-AF25-6D69-5D16BCE83C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4682" y="1726639"/>
            <a:ext cx="557892" cy="55789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D9D8C6F-BE5F-C1C1-63AD-CC687BFDDE1E}"/>
              </a:ext>
            </a:extLst>
          </p:cNvPr>
          <p:cNvSpPr txBox="1"/>
          <p:nvPr/>
        </p:nvSpPr>
        <p:spPr>
          <a:xfrm>
            <a:off x="4498594" y="3524107"/>
            <a:ext cx="30360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Carbon emission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Tourism income</a:t>
            </a:r>
          </a:p>
          <a:p>
            <a:pPr marL="823912" lvl="2" indent="-285750">
              <a:buFont typeface="Wingdings" panose="05000000000000000000" pitchFamily="2" charset="2"/>
              <a:buChar char="Ø"/>
              <a:tabLst>
                <a:tab pos="806450" algn="l"/>
              </a:tabLst>
            </a:pPr>
            <a:r>
              <a:rPr lang="en-US" altLang="zh-CN" dirty="0">
                <a:solidFill>
                  <a:schemeClr val="bg1"/>
                </a:solidFill>
              </a:rPr>
              <a:t>Tourists number</a:t>
            </a:r>
          </a:p>
          <a:p>
            <a:pPr marL="823912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Consumption</a:t>
            </a:r>
          </a:p>
          <a:p>
            <a:pPr marL="554038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CG (CO</a:t>
            </a:r>
            <a:r>
              <a:rPr lang="en-US" altLang="zh-CN" baseline="-25000" dirty="0">
                <a:solidFill>
                  <a:schemeClr val="bg1"/>
                </a:solidFill>
              </a:rPr>
              <a:t>2e </a:t>
            </a:r>
            <a:r>
              <a:rPr lang="en-US" altLang="zh-CN" dirty="0">
                <a:solidFill>
                  <a:schemeClr val="bg1"/>
                </a:solidFill>
              </a:rPr>
              <a:t>/ GDP)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EI (Energy Intensity)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CI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(Carbon Intensity)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AB1824-C64D-61EF-A8D2-3A4298C4DED7}"/>
              </a:ext>
            </a:extLst>
          </p:cNvPr>
          <p:cNvSpPr txBox="1"/>
          <p:nvPr/>
        </p:nvSpPr>
        <p:spPr>
          <a:xfrm>
            <a:off x="1098378" y="3524107"/>
            <a:ext cx="2346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Tourism Income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Tourists number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Consumption</a:t>
            </a:r>
          </a:p>
          <a:p>
            <a:pPr marL="554038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Fine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0B0B29-C601-5926-1428-2A18916677A6}"/>
              </a:ext>
            </a:extLst>
          </p:cNvPr>
          <p:cNvSpPr txBox="1"/>
          <p:nvPr/>
        </p:nvSpPr>
        <p:spPr>
          <a:xfrm>
            <a:off x="8126372" y="3508615"/>
            <a:ext cx="24525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Overall evaluation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Pressure on local</a:t>
            </a:r>
          </a:p>
          <a:p>
            <a:pPr marL="823912" lvl="2" indent="-285750">
              <a:buFont typeface="Wingdings" panose="05000000000000000000" pitchFamily="2" charset="2"/>
              <a:buChar char="Ø"/>
              <a:tabLst>
                <a:tab pos="806450" algn="l"/>
              </a:tabLst>
            </a:pPr>
            <a:r>
              <a:rPr lang="en-US" altLang="zh-CN" dirty="0">
                <a:solidFill>
                  <a:schemeClr val="bg1"/>
                </a:solidFill>
              </a:rPr>
              <a:t>Satisfaction</a:t>
            </a:r>
          </a:p>
          <a:p>
            <a:pPr marL="823912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Living cost</a:t>
            </a:r>
          </a:p>
          <a:p>
            <a:pPr marL="554038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Infrastructure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Wastewater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Street Services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Public Transit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…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7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11B543E-872F-2915-A2D8-E9C7169D7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0479"/>
              </p:ext>
            </p:extLst>
          </p:nvPr>
        </p:nvGraphicFramePr>
        <p:xfrm>
          <a:off x="868404" y="69170"/>
          <a:ext cx="10455192" cy="5007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形 4" descr="关闭 纯色填充">
            <a:extLst>
              <a:ext uri="{FF2B5EF4-FFF2-40B4-BE49-F238E27FC236}">
                <a16:creationId xmlns:a16="http://schemas.microsoft.com/office/drawing/2014/main" id="{1D72D5F1-6180-6F0F-5EF3-40EF1D4FA5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1920" y="1380506"/>
            <a:ext cx="557892" cy="5578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6AF9B2-49A8-D401-8F18-8477DBC51451}"/>
              </a:ext>
            </a:extLst>
          </p:cNvPr>
          <p:cNvSpPr txBox="1"/>
          <p:nvPr/>
        </p:nvSpPr>
        <p:spPr>
          <a:xfrm>
            <a:off x="4577956" y="3184826"/>
            <a:ext cx="3036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Carbon emission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Tourism Income</a:t>
            </a:r>
          </a:p>
          <a:p>
            <a:pPr marL="554038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CG (CO</a:t>
            </a:r>
            <a:r>
              <a:rPr lang="en-US" altLang="zh-CN" baseline="-25000" dirty="0">
                <a:solidFill>
                  <a:schemeClr val="bg1"/>
                </a:solidFill>
              </a:rPr>
              <a:t>2e </a:t>
            </a:r>
            <a:r>
              <a:rPr lang="en-US" altLang="zh-CN" dirty="0">
                <a:solidFill>
                  <a:schemeClr val="bg1"/>
                </a:solidFill>
              </a:rPr>
              <a:t>/ GDP)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EI (Energy Intensity)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CI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(Carbon Intensity)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EE3D66-13E6-5512-2732-97DA4C536920}"/>
              </a:ext>
            </a:extLst>
          </p:cNvPr>
          <p:cNvSpPr txBox="1"/>
          <p:nvPr/>
        </p:nvSpPr>
        <p:spPr>
          <a:xfrm>
            <a:off x="1234917" y="3230341"/>
            <a:ext cx="23884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Tourism Income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Tourists Number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Consumption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Tex</a:t>
            </a:r>
          </a:p>
          <a:p>
            <a:pPr marL="554038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Penalty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23A176-B7E2-7D6A-3508-5512313C0A68}"/>
              </a:ext>
            </a:extLst>
          </p:cNvPr>
          <p:cNvSpPr txBox="1"/>
          <p:nvPr/>
        </p:nvSpPr>
        <p:spPr>
          <a:xfrm>
            <a:off x="8263362" y="3110352"/>
            <a:ext cx="24670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Overall Evaluation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Pressure on Local</a:t>
            </a:r>
          </a:p>
          <a:p>
            <a:pPr marL="823912" lvl="2" indent="-285750">
              <a:buFont typeface="Wingdings" panose="05000000000000000000" pitchFamily="2" charset="2"/>
              <a:buChar char="Ø"/>
              <a:tabLst>
                <a:tab pos="806450" algn="l"/>
              </a:tabLst>
            </a:pPr>
            <a:r>
              <a:rPr lang="en-US" altLang="zh-CN" dirty="0">
                <a:solidFill>
                  <a:schemeClr val="bg1"/>
                </a:solidFill>
              </a:rPr>
              <a:t>Satisfaction</a:t>
            </a:r>
          </a:p>
          <a:p>
            <a:pPr marL="823912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Living Cost</a:t>
            </a:r>
          </a:p>
          <a:p>
            <a:pPr marL="554038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Infrastructure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Wastewater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…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2E9DC2F0-D118-85A3-8F81-89769F97D9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1109033"/>
              </p:ext>
            </p:extLst>
          </p:nvPr>
        </p:nvGraphicFramePr>
        <p:xfrm>
          <a:off x="930950" y="5329173"/>
          <a:ext cx="10392646" cy="2824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94511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164</Words>
  <Application>Microsoft Office PowerPoint</Application>
  <PresentationFormat>宽屏</PresentationFormat>
  <Paragraphs>58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味 泥土</dc:creator>
  <cp:lastModifiedBy>味 泥土</cp:lastModifiedBy>
  <cp:revision>4</cp:revision>
  <dcterms:created xsi:type="dcterms:W3CDTF">2025-01-27T14:54:53Z</dcterms:created>
  <dcterms:modified xsi:type="dcterms:W3CDTF">2025-01-27T15:16:23Z</dcterms:modified>
</cp:coreProperties>
</file>