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9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1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50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6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14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4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0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09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7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0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70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4443-3312-4537-A137-46FEC607A9E2}" type="datetimeFigureOut">
              <a:rPr kumimoji="1" lang="ja-JP" altLang="en-US" smtClean="0"/>
              <a:t>2013/4/19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0688-4936-414C-8952-BA9C8E3A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15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1176338"/>
            <a:ext cx="9172576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51520" y="47667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ProcactCode</a:t>
            </a:r>
            <a:r>
              <a:rPr lang="ja-JP" altLang="en-US" sz="1200" dirty="0" smtClean="0"/>
              <a:t>はりリスごとに変える。これを変えないと「既にインストールされている」と出てインストールできない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UpGrade</a:t>
            </a:r>
            <a:r>
              <a:rPr kumimoji="1" lang="ja-JP" altLang="en-US" sz="1200" dirty="0" smtClean="0"/>
              <a:t>コードは変えない（バージョンアップで前のものを消す対象にできる）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9532" y="5877272"/>
            <a:ext cx="842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Disable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Remove Button </a:t>
            </a:r>
            <a:r>
              <a:rPr kumimoji="1" lang="ja-JP" altLang="en-US" sz="1200" dirty="0" smtClean="0"/>
              <a:t>　これを</a:t>
            </a:r>
            <a:r>
              <a:rPr kumimoji="1" lang="en-US" altLang="ja-JP" sz="1200" dirty="0" smtClean="0"/>
              <a:t>Yes</a:t>
            </a:r>
            <a:r>
              <a:rPr kumimoji="1" lang="ja-JP" altLang="en-US" sz="1200" dirty="0" smtClean="0"/>
              <a:t>にしてしまうと、アンインストールできなくなる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2699792" y="1700808"/>
            <a:ext cx="2592288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699792" y="5337212"/>
            <a:ext cx="1296144" cy="1800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0688"/>
            <a:ext cx="90201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56035" y="458112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Min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Version</a:t>
            </a:r>
            <a:r>
              <a:rPr kumimoji="1" lang="ja-JP" altLang="en-US" sz="1200" dirty="0" smtClean="0"/>
              <a:t>を指定しなければ、同じ</a:t>
            </a:r>
            <a:r>
              <a:rPr kumimoji="1" lang="en-US" altLang="ja-JP" sz="1200" dirty="0" err="1" smtClean="0"/>
              <a:t>UpGradeCode</a:t>
            </a:r>
            <a:r>
              <a:rPr kumimoji="1" lang="ja-JP" altLang="en-US" sz="1200" dirty="0" smtClean="0"/>
              <a:t>のすべての古いバージョンが削除される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Max Version</a:t>
            </a:r>
            <a:r>
              <a:rPr lang="ja-JP" altLang="en-US" sz="1200" dirty="0" smtClean="0"/>
              <a:t>には、どのバージョンまでを消すか指定する（一つ前のバージョン番号になる）</a:t>
            </a:r>
            <a:endParaRPr lang="en-US" altLang="ja-JP" sz="12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995936" y="1196752"/>
            <a:ext cx="2592288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3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新バージョンの作成要領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49289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新しいバージョンをリリースするには、バージョン番号、</a:t>
            </a:r>
            <a:r>
              <a:rPr kumimoji="1" lang="en-US" altLang="ja-JP" sz="1200" dirty="0" err="1" smtClean="0"/>
              <a:t>ProcactCode</a:t>
            </a:r>
            <a:r>
              <a:rPr kumimoji="1" lang="ja-JP" altLang="en-US" sz="1200" dirty="0" smtClean="0"/>
              <a:t>を変更し、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MaxVersion</a:t>
            </a:r>
            <a:r>
              <a:rPr kumimoji="1" lang="ja-JP" altLang="en-US" sz="1200" dirty="0" smtClean="0"/>
              <a:t>を削除対象の一番新しバージョン番号にする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165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60648"/>
            <a:ext cx="8229600" cy="178368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042" y="2060848"/>
            <a:ext cx="9024739" cy="189291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012160" y="692696"/>
            <a:ext cx="2626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修復・アンインストール・変更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2160" y="2420888"/>
            <a:ext cx="2626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修復・アンインストール・変更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Ver5.8.0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を消さないと入らない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042" y="3933056"/>
            <a:ext cx="9480823" cy="198939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084168" y="4286200"/>
            <a:ext cx="2626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アンインストールできない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Ver5.8.1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を消さないと入らない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3853" y="5885550"/>
            <a:ext cx="72728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Ver5.8.3 </a:t>
            </a: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アンインストールできない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Ver5.8.2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を消さなくても入るが、一覧に</a:t>
            </a:r>
            <a:r>
              <a:rPr kumimoji="1" lang="en-US" altLang="ja-JP" sz="1050" dirty="0" smtClean="0">
                <a:solidFill>
                  <a:srgbClr val="FF0000"/>
                </a:solidFill>
              </a:rPr>
              <a:t>5.8.2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と</a:t>
            </a:r>
            <a:r>
              <a:rPr kumimoji="1" lang="en-US" altLang="ja-JP" sz="1050" dirty="0" smtClean="0">
                <a:solidFill>
                  <a:srgbClr val="FF0000"/>
                </a:solidFill>
              </a:rPr>
              <a:t>5.8.3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が残ってしまった</a:t>
            </a:r>
            <a:endParaRPr kumimoji="1" lang="en-US" altLang="ja-JP" sz="1050" dirty="0" smtClean="0">
              <a:solidFill>
                <a:srgbClr val="FF0000"/>
              </a:solidFill>
            </a:endParaRPr>
          </a:p>
          <a:p>
            <a:r>
              <a:rPr lang="en-US" altLang="ja-JP" sz="1050" dirty="0" err="1" smtClean="0">
                <a:solidFill>
                  <a:srgbClr val="FF0000"/>
                </a:solidFill>
              </a:rPr>
              <a:t>ProdactCode</a:t>
            </a:r>
            <a:r>
              <a:rPr lang="ja-JP" altLang="en-US" sz="1050" dirty="0" smtClean="0">
                <a:solidFill>
                  <a:srgbClr val="FF0000"/>
                </a:solidFill>
              </a:rPr>
              <a:t>　を</a:t>
            </a:r>
            <a:r>
              <a:rPr lang="en-US" altLang="ja-JP" sz="1050" dirty="0" smtClean="0">
                <a:solidFill>
                  <a:srgbClr val="FF0000"/>
                </a:solidFill>
              </a:rPr>
              <a:t>DCE98E80-B691-4F56-9B74-78FDCD88ACD0</a:t>
            </a:r>
            <a:r>
              <a:rPr lang="ja-JP" altLang="en-US" sz="1050" dirty="0" smtClean="0">
                <a:solidFill>
                  <a:srgbClr val="FF0000"/>
                </a:solidFill>
              </a:rPr>
              <a:t>　に変えてしまった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en-US" altLang="ja-JP" sz="1050" dirty="0" err="1" smtClean="0">
                <a:solidFill>
                  <a:srgbClr val="FF0000"/>
                </a:solidFill>
              </a:rPr>
              <a:t>UpGrade</a:t>
            </a:r>
            <a:r>
              <a:rPr lang="ja-JP" altLang="en-US" sz="1050" dirty="0" smtClean="0">
                <a:solidFill>
                  <a:srgbClr val="FF0000"/>
                </a:solidFill>
              </a:rPr>
              <a:t>コードは</a:t>
            </a:r>
            <a:r>
              <a:rPr lang="en-US" altLang="ja-JP" sz="1050" dirty="0" smtClean="0">
                <a:solidFill>
                  <a:srgbClr val="FF0000"/>
                </a:solidFill>
              </a:rPr>
              <a:t>{22F7C59B-4BB4-4610-BA18-0B676B256D1E</a:t>
            </a:r>
            <a:r>
              <a:rPr lang="ja-JP" altLang="en-US" sz="1050" dirty="0" smtClean="0">
                <a:solidFill>
                  <a:srgbClr val="FF0000"/>
                </a:solidFill>
              </a:rPr>
              <a:t>なので、事後、これを使えば、</a:t>
            </a:r>
            <a:r>
              <a:rPr lang="en-US" altLang="ja-JP" sz="1050" dirty="0" smtClean="0">
                <a:solidFill>
                  <a:srgbClr val="FF0000"/>
                </a:solidFill>
              </a:rPr>
              <a:t>Ver5,8,3</a:t>
            </a:r>
            <a:r>
              <a:rPr lang="ja-JP" altLang="en-US" sz="1050" dirty="0" smtClean="0">
                <a:solidFill>
                  <a:srgbClr val="FF0000"/>
                </a:solidFill>
              </a:rPr>
              <a:t>は上書きさえて消えるはず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0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332656"/>
            <a:ext cx="79208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Ver5.8. 4</a:t>
            </a:r>
          </a:p>
          <a:p>
            <a:r>
              <a:rPr lang="en-US" altLang="ja-JP" sz="1050" dirty="0" err="1" smtClean="0">
                <a:solidFill>
                  <a:srgbClr val="FF0000"/>
                </a:solidFill>
              </a:rPr>
              <a:t>ProdactCode</a:t>
            </a:r>
            <a:r>
              <a:rPr lang="ja-JP" altLang="en-US" sz="1050" dirty="0" smtClean="0">
                <a:solidFill>
                  <a:srgbClr val="FF0000"/>
                </a:solidFill>
              </a:rPr>
              <a:t>　を</a:t>
            </a:r>
            <a:r>
              <a:rPr lang="en-US" altLang="ja-JP" sz="1050" dirty="0">
                <a:solidFill>
                  <a:srgbClr val="FF0000"/>
                </a:solidFill>
              </a:rPr>
              <a:t>D25625AC-47EA-4C41-AE14-F49DD2DB2307</a:t>
            </a:r>
            <a:r>
              <a:rPr lang="ja-JP" altLang="en-US" sz="1050" dirty="0" smtClean="0">
                <a:solidFill>
                  <a:srgbClr val="FF0000"/>
                </a:solidFill>
              </a:rPr>
              <a:t>　に変更　</a:t>
            </a:r>
            <a:r>
              <a:rPr lang="ja-JP" altLang="en-US" sz="1050" dirty="0" err="1" smtClean="0">
                <a:solidFill>
                  <a:srgbClr val="FF0000"/>
                </a:solidFill>
              </a:rPr>
              <a:t>ここま</a:t>
            </a:r>
            <a:r>
              <a:rPr lang="ja-JP" altLang="en-US" sz="1050" dirty="0" smtClean="0">
                <a:solidFill>
                  <a:srgbClr val="FF0000"/>
                </a:solidFill>
              </a:rPr>
              <a:t>毎回変える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en-US" altLang="ja-JP" sz="1050" dirty="0" err="1" smtClean="0">
                <a:solidFill>
                  <a:srgbClr val="FF0000"/>
                </a:solidFill>
              </a:rPr>
              <a:t>UpGrade</a:t>
            </a:r>
            <a:r>
              <a:rPr lang="ja-JP" altLang="en-US" sz="1050" dirty="0" smtClean="0">
                <a:solidFill>
                  <a:srgbClr val="FF0000"/>
                </a:solidFill>
              </a:rPr>
              <a:t>コードは</a:t>
            </a:r>
            <a:r>
              <a:rPr lang="en-US" altLang="ja-JP" sz="1050" dirty="0" smtClean="0">
                <a:solidFill>
                  <a:srgbClr val="FF0000"/>
                </a:solidFill>
              </a:rPr>
              <a:t>{22F7C59B-4BB4-4610-BA18-0B676B256D1E </a:t>
            </a:r>
            <a:r>
              <a:rPr lang="ja-JP" altLang="en-US" sz="1050" dirty="0" smtClean="0">
                <a:solidFill>
                  <a:srgbClr val="FF0000"/>
                </a:solidFill>
              </a:rPr>
              <a:t>事後、この番号を変えないで継続使用する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endParaRPr lang="en-US" altLang="ja-JP" sz="1050" dirty="0" smtClean="0">
              <a:solidFill>
                <a:srgbClr val="FF0000"/>
              </a:solidFill>
            </a:endParaRPr>
          </a:p>
          <a:p>
            <a:endParaRPr lang="en-US" altLang="ja-JP" sz="1050" dirty="0">
              <a:solidFill>
                <a:srgbClr val="FF0000"/>
              </a:solidFill>
            </a:endParaRPr>
          </a:p>
          <a:p>
            <a:endParaRPr lang="en-US" altLang="ja-JP" sz="1050" dirty="0" smtClean="0">
              <a:solidFill>
                <a:srgbClr val="FF0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46" y="3551312"/>
            <a:ext cx="6791325" cy="178117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66861" y="5613821"/>
            <a:ext cx="6941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↑このエントリーで</a:t>
            </a:r>
            <a:r>
              <a:rPr lang="en-US" altLang="ja-JP" sz="1050" dirty="0" smtClean="0">
                <a:solidFill>
                  <a:srgbClr val="FF0000"/>
                </a:solidFill>
              </a:rPr>
              <a:t>Ver5.8.3</a:t>
            </a:r>
            <a:r>
              <a:rPr lang="ja-JP" altLang="en-US" sz="1050" dirty="0" smtClean="0">
                <a:solidFill>
                  <a:srgbClr val="FF0000"/>
                </a:solidFill>
              </a:rPr>
              <a:t>は消える</a:t>
            </a:r>
            <a:endParaRPr lang="en-US" altLang="ja-JP" sz="1050" dirty="0">
              <a:solidFill>
                <a:srgbClr val="FF0000"/>
              </a:solidFill>
            </a:endParaRPr>
          </a:p>
          <a:p>
            <a:r>
              <a:rPr lang="ja-JP" altLang="en-US" sz="1050" dirty="0" smtClean="0">
                <a:solidFill>
                  <a:srgbClr val="FF0000"/>
                </a:solidFill>
              </a:rPr>
              <a:t>事後、</a:t>
            </a:r>
            <a:r>
              <a:rPr lang="en-US" altLang="ja-JP" sz="1050" dirty="0" err="1" smtClean="0">
                <a:solidFill>
                  <a:srgbClr val="FF0000"/>
                </a:solidFill>
              </a:rPr>
              <a:t>UpGrade</a:t>
            </a:r>
            <a:r>
              <a:rPr lang="ja-JP" altLang="en-US" sz="1050" dirty="0" smtClean="0">
                <a:solidFill>
                  <a:srgbClr val="FF0000"/>
                </a:solidFill>
              </a:rPr>
              <a:t>コードを変えない限り、このエントリーの</a:t>
            </a:r>
            <a:r>
              <a:rPr lang="en-US" altLang="ja-JP" sz="1050" dirty="0" err="1" smtClean="0">
                <a:solidFill>
                  <a:srgbClr val="FF0000"/>
                </a:solidFill>
              </a:rPr>
              <a:t>MaxVersion</a:t>
            </a:r>
            <a:r>
              <a:rPr lang="ja-JP" altLang="en-US" sz="1050" dirty="0" smtClean="0">
                <a:solidFill>
                  <a:srgbClr val="FF0000"/>
                </a:solidFill>
              </a:rPr>
              <a:t>を逐次上げていけばよい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endParaRPr lang="en-US" altLang="ja-JP" sz="1050" dirty="0">
              <a:solidFill>
                <a:srgbClr val="FF0000"/>
              </a:solidFill>
            </a:endParaRPr>
          </a:p>
          <a:p>
            <a:endParaRPr lang="en-US" altLang="ja-JP" sz="1050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17523" y="4060578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err="1" smtClean="0">
                <a:solidFill>
                  <a:srgbClr val="FF0000"/>
                </a:solidFill>
              </a:rPr>
              <a:t>MinVersion</a:t>
            </a:r>
            <a:r>
              <a:rPr lang="ja-JP" altLang="en-US" sz="1050" dirty="0" smtClean="0">
                <a:solidFill>
                  <a:srgbClr val="FF0000"/>
                </a:solidFill>
              </a:rPr>
              <a:t>は設定しない</a:t>
            </a:r>
            <a:endParaRPr lang="en-US" altLang="ja-JP" sz="1050" dirty="0" smtClean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2" y="1038713"/>
            <a:ext cx="6896100" cy="214312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69571" y="2894515"/>
            <a:ext cx="3848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FF0000"/>
                </a:solidFill>
              </a:rPr>
              <a:t>↑このエントリーで</a:t>
            </a:r>
            <a:r>
              <a:rPr lang="en-US" altLang="ja-JP" sz="1050" dirty="0" smtClean="0">
                <a:solidFill>
                  <a:srgbClr val="FF0000"/>
                </a:solidFill>
              </a:rPr>
              <a:t>Ver5.8.2</a:t>
            </a:r>
            <a:r>
              <a:rPr lang="ja-JP" altLang="en-US" sz="1050" dirty="0">
                <a:solidFill>
                  <a:srgbClr val="FF0000"/>
                </a:solidFill>
              </a:rPr>
              <a:t>以前</a:t>
            </a:r>
            <a:r>
              <a:rPr lang="ja-JP" altLang="en-US" sz="1050" dirty="0" smtClean="0">
                <a:solidFill>
                  <a:srgbClr val="FF0000"/>
                </a:solidFill>
              </a:rPr>
              <a:t>は消える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※Ver5.7.x</a:t>
            </a:r>
            <a:r>
              <a:rPr lang="ja-JP" altLang="en-US" sz="1050" dirty="0" smtClean="0">
                <a:solidFill>
                  <a:srgbClr val="FF0000"/>
                </a:solidFill>
              </a:rPr>
              <a:t>も、この</a:t>
            </a:r>
            <a:r>
              <a:rPr lang="en-US" altLang="ja-JP" sz="1050" dirty="0" err="1" smtClean="0">
                <a:solidFill>
                  <a:srgbClr val="FF0000"/>
                </a:solidFill>
              </a:rPr>
              <a:t>UpGrade</a:t>
            </a:r>
            <a:r>
              <a:rPr lang="ja-JP" altLang="en-US" sz="1050" dirty="0" smtClean="0">
                <a:solidFill>
                  <a:srgbClr val="FF0000"/>
                </a:solidFill>
              </a:rPr>
              <a:t>コードを使用して</a:t>
            </a:r>
            <a:r>
              <a:rPr lang="ja-JP" altLang="en-US" sz="1050" smtClean="0">
                <a:solidFill>
                  <a:srgbClr val="FF0000"/>
                </a:solidFill>
              </a:rPr>
              <a:t>いるため</a:t>
            </a:r>
            <a:endParaRPr lang="en-US" altLang="ja-JP" sz="1050" dirty="0" smtClean="0">
              <a:solidFill>
                <a:srgbClr val="FF0000"/>
              </a:solidFill>
            </a:endParaRPr>
          </a:p>
          <a:p>
            <a:endParaRPr lang="en-US" altLang="ja-JP" sz="1050" dirty="0">
              <a:solidFill>
                <a:srgbClr val="FF0000"/>
              </a:solidFill>
            </a:endParaRPr>
          </a:p>
          <a:p>
            <a:endParaRPr lang="en-US" altLang="ja-JP" sz="105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7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これは不要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1640" y="2996952"/>
            <a:ext cx="685136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下記の情報を消すことで、プログラムの追加と削除の一覧から</a:t>
            </a:r>
            <a:r>
              <a:rPr lang="en-US" altLang="ja-JP" sz="1200" dirty="0" smtClean="0"/>
              <a:t>Ver5.8.2</a:t>
            </a:r>
            <a:r>
              <a:rPr lang="ja-JP" altLang="en-US" sz="1200" dirty="0" smtClean="0"/>
              <a:t>及び</a:t>
            </a:r>
            <a:r>
              <a:rPr lang="en-US" altLang="ja-JP" sz="1200" dirty="0" smtClean="0"/>
              <a:t>5.8.3</a:t>
            </a:r>
            <a:r>
              <a:rPr lang="ja-JP" altLang="en-US" sz="1200" dirty="0" smtClean="0"/>
              <a:t>を削除できる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en-US" altLang="ja-JP" sz="1200" dirty="0" smtClean="0"/>
              <a:t>HKEY_LOCAL_MACHINE\SOFTWARE\Classes\Installer\Products\08E89ECD196B65F4B94787DFDC88CA0D</a:t>
            </a:r>
          </a:p>
          <a:p>
            <a:r>
              <a:rPr lang="en-US" altLang="ja-JP" sz="1200" dirty="0" err="1" smtClean="0"/>
              <a:t>ProductIcon</a:t>
            </a:r>
            <a:r>
              <a:rPr lang="en-US" altLang="ja-JP" sz="1200" dirty="0" smtClean="0"/>
              <a:t> REG_SZ</a:t>
            </a:r>
            <a:endParaRPr lang="en-US" altLang="ja-JP" sz="1200" dirty="0"/>
          </a:p>
          <a:p>
            <a:r>
              <a:rPr lang="en-US" altLang="ja-JP" sz="1200" dirty="0" smtClean="0"/>
              <a:t>C</a:t>
            </a:r>
            <a:r>
              <a:rPr lang="en-US" altLang="ja-JP" sz="1200" dirty="0"/>
              <a:t>:\WINDOWS\Installer\{DCE98E80-B691-4F56-9B74-78FDCD88ACD0}\</a:t>
            </a:r>
            <a:r>
              <a:rPr lang="en-US" altLang="ja-JP" sz="1200" dirty="0" smtClean="0"/>
              <a:t>ARPPRODUCTICON.exe</a:t>
            </a:r>
          </a:p>
          <a:p>
            <a:r>
              <a:rPr lang="en-US" altLang="ja-JP" sz="1200" dirty="0" smtClean="0"/>
              <a:t>Version DWORD</a:t>
            </a:r>
          </a:p>
          <a:p>
            <a:r>
              <a:rPr lang="en-US" altLang="ja-JP" sz="1200" dirty="0" smtClean="0"/>
              <a:t>5080003</a:t>
            </a:r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r>
              <a:rPr lang="en-US" altLang="ja-JP" sz="1200" dirty="0" smtClean="0"/>
              <a:t>HKEY_LOCAL_MACHINE\SOFTWARE\Classes\Installer\Products\40D6BF70FB78F7C49AAF98B4D4EAA11F</a:t>
            </a:r>
          </a:p>
          <a:p>
            <a:r>
              <a:rPr lang="en-US" altLang="ja-JP" sz="1200" dirty="0" err="1" smtClean="0"/>
              <a:t>ProductIcon</a:t>
            </a:r>
            <a:r>
              <a:rPr lang="en-US" altLang="ja-JP" sz="1200" dirty="0" smtClean="0"/>
              <a:t> REG_SZ </a:t>
            </a:r>
          </a:p>
          <a:p>
            <a:r>
              <a:rPr lang="en-US" altLang="ja-JP" sz="1200" dirty="0" smtClean="0"/>
              <a:t>C</a:t>
            </a:r>
            <a:r>
              <a:rPr lang="en-US" altLang="ja-JP" sz="1200" dirty="0"/>
              <a:t>:\WINDOWS\Installer\{07FB6D04-87BF-4C7F-A9FA-894B4DAE1AF1}\</a:t>
            </a:r>
            <a:r>
              <a:rPr lang="en-US" altLang="ja-JP" sz="1200" dirty="0" smtClean="0"/>
              <a:t>ARPPRODUCTICON.exe</a:t>
            </a:r>
          </a:p>
          <a:p>
            <a:r>
              <a:rPr lang="en-US" altLang="ja-JP" sz="1200" dirty="0" smtClean="0"/>
              <a:t>Version DWORD</a:t>
            </a:r>
            <a:endParaRPr lang="en-US" altLang="ja-JP" sz="1200" dirty="0"/>
          </a:p>
          <a:p>
            <a:r>
              <a:rPr lang="en-US" altLang="ja-JP" sz="1200" dirty="0"/>
              <a:t>5080002</a:t>
            </a:r>
          </a:p>
          <a:p>
            <a:endParaRPr lang="en-US" altLang="ja-JP" sz="1200" dirty="0" smtClean="0"/>
          </a:p>
          <a:p>
            <a:endParaRPr kumimoji="1" lang="en-US" altLang="ja-JP" sz="1200" dirty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820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216</Words>
  <Application>Microsoft Office PowerPoint</Application>
  <PresentationFormat>画面に合わせる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新バージョンの作成要領</vt:lpstr>
      <vt:lpstr>PowerPoint プレゼンテーション</vt:lpstr>
      <vt:lpstr>PowerPoint プレゼンテーション</vt:lpstr>
      <vt:lpstr>これは不要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</dc:creator>
  <cp:lastModifiedBy>Seishin Furuya</cp:lastModifiedBy>
  <cp:revision>20</cp:revision>
  <dcterms:created xsi:type="dcterms:W3CDTF">2013-04-18T11:15:07Z</dcterms:created>
  <dcterms:modified xsi:type="dcterms:W3CDTF">2013-04-18T20:50:17Z</dcterms:modified>
</cp:coreProperties>
</file>