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9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3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103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3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95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24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3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6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0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3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1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02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5651" y="2133600"/>
            <a:ext cx="5302367" cy="845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6544" y="5048362"/>
            <a:ext cx="1349203" cy="44727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-Hari Yuvan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Modem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261648" cy="4314102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modem</a:t>
            </a:r>
            <a:r>
              <a:rPr lang="en-US" sz="2800" dirty="0"/>
              <a:t> (short for </a:t>
            </a:r>
            <a:r>
              <a:rPr lang="en-US" sz="2800" b="1" dirty="0"/>
              <a:t>modulator-demodulator</a:t>
            </a:r>
            <a:r>
              <a:rPr lang="en-US" sz="2800" dirty="0"/>
              <a:t>) is a device that allows computers and other devices to connect to the internet by converting digital data into analog signals (modulation) and vice versa (demodulation).</a:t>
            </a:r>
          </a:p>
        </p:txBody>
      </p:sp>
      <p:pic>
        <p:nvPicPr>
          <p:cNvPr id="4" name="Picture 3" descr="Free Images : technology, product, electronics, wifi, multimedia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1" y="1930400"/>
            <a:ext cx="4128655" cy="27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Types of Modems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4418" y="1958571"/>
            <a:ext cx="859837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DSL Modem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over telephone 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Cable Modem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Connects to the internet via a cable television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Fiber Modem (ONT)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fiber-optic internet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Dial-up Modem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older type that uses regular phone lines (largely obsolete).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Wireless Modem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Connects to the internet using cellular networks (e.g., 4G, 5G).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/>
              <a:t>Modems are often combined with </a:t>
            </a:r>
            <a:r>
              <a:rPr lang="en-US" b="1" dirty="0"/>
              <a:t>routers</a:t>
            </a:r>
            <a:r>
              <a:rPr lang="en-US" dirty="0"/>
              <a:t> to create a device that both provides </a:t>
            </a:r>
            <a:endParaRPr lang="en-US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/>
              <a:t>internet </a:t>
            </a:r>
            <a:r>
              <a:rPr lang="en-US" dirty="0"/>
              <a:t>access and distributes the connection wirelessly (Wi-Fi).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8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</a:t>
            </a:r>
            <a:r>
              <a:rPr lang="en-US" sz="4400" dirty="0" smtClean="0"/>
              <a:t>ow the Modem </a:t>
            </a:r>
            <a:r>
              <a:rPr lang="en-US" sz="4400" dirty="0"/>
              <a:t>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297939" cy="2402175"/>
          </a:xfrm>
        </p:spPr>
        <p:txBody>
          <a:bodyPr>
            <a:normAutofit/>
          </a:bodyPr>
          <a:lstStyle/>
          <a:p>
            <a:r>
              <a:rPr lang="en-US" sz="2000" b="1" dirty="0"/>
              <a:t>Modulation</a:t>
            </a:r>
            <a:r>
              <a:rPr lang="en-US" sz="2000" dirty="0"/>
              <a:t>: When data is sent from a computer to the internet (upload), the modem converts the digital signals from the computer into analog signals that can be transmitted over traditional phone lines, cable, or fiber-optic networks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Demodulation</a:t>
            </a:r>
            <a:r>
              <a:rPr lang="en-US" sz="2000" dirty="0"/>
              <a:t>: When data is received from the internet (download), the modem converts the analog signals back into digital signals that the computer can understand.</a:t>
            </a:r>
          </a:p>
        </p:txBody>
      </p:sp>
      <p:pic>
        <p:nvPicPr>
          <p:cNvPr id="1027" name="Picture 3" descr="Which one is related to modulator and  demodulatormultiplexermodemencoderde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230" y="4562764"/>
            <a:ext cx="8129443" cy="207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Hub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90"/>
            <a:ext cx="8697575" cy="1478538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hub</a:t>
            </a:r>
            <a:r>
              <a:rPr lang="en-US" sz="2000" dirty="0"/>
              <a:t> is a basic networking device used to connect multiple computers or network devices together in a Local Area Network (LAN). It operates at the </a:t>
            </a:r>
            <a:r>
              <a:rPr lang="en-US" sz="2000" b="1" dirty="0"/>
              <a:t>physical layer (Layer 1)</a:t>
            </a:r>
            <a:r>
              <a:rPr lang="en-US" sz="2000" dirty="0"/>
              <a:t> of the OSI model and is responsible for broadcasting data to all connected devices.</a:t>
            </a:r>
          </a:p>
        </p:txBody>
      </p:sp>
      <p:pic>
        <p:nvPicPr>
          <p:cNvPr id="3078" name="Picture 6" descr="DUB-H7 7-Port USB 2.0 Hub | D-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52" y="3220643"/>
            <a:ext cx="6477136" cy="376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3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Types of hubs</a:t>
            </a:r>
            <a:endParaRPr lang="en-US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95701"/>
            <a:ext cx="91085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 Hub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Amplifies the signal before broadcasting it to other devices,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helping extend the distance the data can travel.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Passive Hub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Simply receives and broadcasts the signal without amplifying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Hub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Also known as a manageable hub, it can provide additional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like monitoring, diagnostics, and managing network traffic. </a:t>
            </a:r>
          </a:p>
        </p:txBody>
      </p:sp>
    </p:spTree>
    <p:extLst>
      <p:ext uri="{BB962C8B-B14F-4D97-AF65-F5344CB8AC3E}">
        <p14:creationId xmlns:p14="http://schemas.microsoft.com/office/powerpoint/2010/main" val="273961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a Hub </a:t>
            </a:r>
            <a:r>
              <a:rPr lang="en-US" sz="4400" dirty="0" smtClean="0"/>
              <a:t>Works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658811" cy="4461884"/>
          </a:xfrm>
        </p:spPr>
        <p:txBody>
          <a:bodyPr>
            <a:normAutofit/>
          </a:bodyPr>
          <a:lstStyle/>
          <a:p>
            <a:r>
              <a:rPr lang="en-US" dirty="0"/>
              <a:t>A hub has multiple ports, and when a device (such as a computer or printer) is connected to one of these ports, it can communicate with the other devices on the network</a:t>
            </a:r>
            <a:r>
              <a:rPr lang="en-US" dirty="0" smtClean="0"/>
              <a:t>.</a:t>
            </a:r>
          </a:p>
          <a:p>
            <a:r>
              <a:rPr lang="en-US" dirty="0"/>
              <a:t>When data (in the form of packets) is sent from one device, the hub </a:t>
            </a:r>
            <a:r>
              <a:rPr lang="en-US" b="1" dirty="0"/>
              <a:t>broadcasts</a:t>
            </a:r>
            <a:r>
              <a:rPr lang="en-US" dirty="0"/>
              <a:t> the data to all other devices connected to it, regardless of the intended destination</a:t>
            </a:r>
            <a:r>
              <a:rPr lang="en-US" dirty="0" smtClean="0"/>
              <a:t>.</a:t>
            </a:r>
          </a:p>
          <a:p>
            <a:r>
              <a:rPr lang="en-US" dirty="0"/>
              <a:t>Hubs do not distinguish between devices, and they do not filter or route data; they simply forward data to all ports.</a:t>
            </a:r>
          </a:p>
        </p:txBody>
      </p:sp>
      <p:pic>
        <p:nvPicPr>
          <p:cNvPr id="4" name="Picture 2" descr="What is a Computer Network Hub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2160589"/>
            <a:ext cx="4946539" cy="305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420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Network Devices</vt:lpstr>
      <vt:lpstr>Modem</vt:lpstr>
      <vt:lpstr>Types of Modems</vt:lpstr>
      <vt:lpstr>How the Modem works:</vt:lpstr>
      <vt:lpstr>Hub</vt:lpstr>
      <vt:lpstr>Types of hubs</vt:lpstr>
      <vt:lpstr>How a Hub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Devices</dc:title>
  <dc:creator>Windows11</dc:creator>
  <cp:lastModifiedBy>Windows11</cp:lastModifiedBy>
  <cp:revision>7</cp:revision>
  <dcterms:created xsi:type="dcterms:W3CDTF">2024-09-05T17:09:03Z</dcterms:created>
  <dcterms:modified xsi:type="dcterms:W3CDTF">2024-09-05T18:20:57Z</dcterms:modified>
</cp:coreProperties>
</file>