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3BE59-0BA6-5DDF-05D9-3BBD2467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CCB40F-F07A-6A4C-4C88-B6DD6067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B8312-F9E3-D805-D071-015B38E9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F91FC-7472-757E-41F0-9753D621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49532-E145-C547-DC4C-D9ECEBE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FF3DE-C727-A3E6-6D58-61008A2C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5E147-84DD-A737-3380-B4996AE0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45D8D-867B-579B-E7F5-10128694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4E203-4006-B8D2-9309-EA55E262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18957-BE6C-8EA1-6D5B-6F892E4B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7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8DFCD6-B26C-2CBA-B199-5F171E13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EB3B1-E237-C4D7-0DDE-5B2CA47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6C97A-6E6D-5CE2-CC14-53E23598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5AF3D-0140-2736-4700-0C851898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A0DA3-E563-C0B9-9B98-5BB34498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A9709-D254-0A3A-75DE-30CF54D6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69341-DD81-899F-D700-D7FC018B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D22B7-6E31-8067-A5D2-DB149DD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8737F-D9C4-05E3-6621-460E74D4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C18FC3-AEE2-E686-1402-6ED2F00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7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F922-5C4B-29B4-421E-0C3F1D58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962721-E5F1-DAE1-F514-3B6A82A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4A3E2-E476-C976-0720-DD56B68C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8728D7-7C9E-D005-9917-12D53B74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E20FB-CDDF-8747-CEBF-484F1DF0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76E90-4E06-A744-F649-D60376A9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84F81-C153-51DB-3ADB-2CC71F6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8C302C-8A0C-04A7-7399-82CD8F54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BE49F0-F237-4FBF-189D-FAD0362C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E4D6F9-3E24-872E-B579-3AD242B8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FF6620-40B7-5C37-DC7C-613530C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7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5580A-FDF8-3B9B-6F5A-118C87C7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1FCB5-4326-CE4D-647D-628D4540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CFC1EA-D959-135E-F216-A533582B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A89B19-CE95-699D-39CF-C9FC11B11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D33C6-C715-91E7-7A12-D508E279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FC9B9-FE92-B4D7-076E-FE0DD4EC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796153-D193-D802-9D4B-3E15D35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1F8D66-6A07-E189-C744-EEAD1271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3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F340A-BD57-D2A2-18E3-D3484296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588294-99E6-3FFD-0BD5-D5E940B8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D3D114-7676-3486-57FB-E495DB5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43B65F-DAAD-D5D6-F9A9-D126AD69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6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AE5840-680C-99D5-4AB9-D55C612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E8FB75-A7AE-0EA4-6026-1AE74B43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AC9AE-8D33-1FCC-1F0C-3A071EA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4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FADFE-6543-AEB5-BBBA-29900D8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5DC53-B8DE-78B2-6BB6-68612097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5E2A0A-E967-3BBA-4FD2-00833F9E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0EB38-1950-1A54-06C7-3D8A02E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D78E41-1F72-C61F-0C72-13A34D14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3FE084-B726-C676-8E41-112B1E7E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5D744-5E4A-D482-6D10-52068BBE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58E4D-48F1-50C2-57D3-9F9B120D5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D60DD-6A34-80D7-7AB1-9A164259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F0C44-5613-6D6C-1C67-EE79CF5B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807F2-7F1D-EFC7-3984-F17EDC2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D69A61-C71E-75BF-5D5C-FA93F07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3358-7A16-4BD0-5D26-ED0514E7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81-C323-C4C1-02BB-8765B04A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D1A7B-C839-8B8E-0FC2-9FDD23E5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E5D4-F66F-4840-B3E0-6C21341856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2D3AA-4FCC-F97D-CACB-8F22EFAA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396F8-63C6-AC3C-9451-89ECD9C9C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7E7C-0CE0-E6D5-2755-67CE3DA0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A7F3B1-3AFF-EAAE-E83C-EBBD0C4F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17"/>
            <a:ext cx="10515600" cy="1466215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По МДК.01.02 «Прикладное программирование»</a:t>
            </a:r>
          </a:p>
          <a:p>
            <a:pPr marL="0" indent="0">
              <a:buNone/>
            </a:pPr>
            <a:r>
              <a:rPr lang="ru-RU" sz="2400" b="1" dirty="0"/>
              <a:t>Тема: «Разработка приложения для учета сотрудников производственного предприятия»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E1888-8980-0C03-10DB-4175AC20E06B}"/>
              </a:ext>
            </a:extLst>
          </p:cNvPr>
          <p:cNvSpPr txBox="1"/>
          <p:nvPr/>
        </p:nvSpPr>
        <p:spPr>
          <a:xfrm>
            <a:off x="838200" y="479513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</a:t>
            </a:r>
            <a:r>
              <a:rPr lang="en-US" sz="2400" dirty="0"/>
              <a:t>:</a:t>
            </a:r>
            <a:r>
              <a:rPr lang="ru-RU" sz="2400" dirty="0"/>
              <a:t> студент группы П2-19</a:t>
            </a:r>
          </a:p>
          <a:p>
            <a:r>
              <a:rPr lang="ru-RU" sz="2400" dirty="0"/>
              <a:t>Ратников Владимир Николаевич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5140F-815C-408A-BA54-5D969B5F83F5}"/>
              </a:ext>
            </a:extLst>
          </p:cNvPr>
          <p:cNvSpPr txBox="1"/>
          <p:nvPr/>
        </p:nvSpPr>
        <p:spPr>
          <a:xfrm>
            <a:off x="844485" y="566187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Проверил</a:t>
            </a:r>
            <a:r>
              <a:rPr lang="en-US" sz="2400" dirty="0"/>
              <a:t>:</a:t>
            </a:r>
            <a:r>
              <a:rPr lang="ru-RU" sz="2400" dirty="0"/>
              <a:t> преподаватель ККМТ</a:t>
            </a:r>
          </a:p>
          <a:p>
            <a:r>
              <a:rPr lang="ru-RU" sz="2400" dirty="0"/>
              <a:t>Гусятинер Леонид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7247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592D45-F967-5FA8-8658-68ED6872B789}"/>
              </a:ext>
            </a:extLst>
          </p:cNvPr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48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47FD1EA-810D-45AB-B953-CE7B214A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5432-2274-4CBE-9822-522619DC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12" y="1414594"/>
            <a:ext cx="7349176" cy="50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2C33E-D2C6-3C8A-9C58-B53AAE83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BFBBC-F93C-B9A6-DB91-32200765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Интегрированная среда разработки</a:t>
            </a:r>
            <a:r>
              <a:rPr lang="en-US" dirty="0"/>
              <a:t>: Visual Studio</a:t>
            </a:r>
            <a:endParaRPr lang="ru-RU" dirty="0"/>
          </a:p>
          <a:p>
            <a:r>
              <a:rPr lang="ru-RU" dirty="0"/>
              <a:t>Язык программирования</a:t>
            </a:r>
            <a:r>
              <a:rPr lang="en-US" dirty="0"/>
              <a:t>: C#</a:t>
            </a:r>
            <a:endParaRPr lang="ru-RU" dirty="0"/>
          </a:p>
          <a:p>
            <a:r>
              <a:rPr lang="ru-RU" dirty="0"/>
              <a:t>Фреймворк</a:t>
            </a:r>
            <a:r>
              <a:rPr lang="en-US" dirty="0"/>
              <a:t>: Blazor</a:t>
            </a:r>
          </a:p>
          <a:p>
            <a:r>
              <a:rPr lang="ru-RU" dirty="0"/>
              <a:t>Визуальная часть</a:t>
            </a:r>
            <a:r>
              <a:rPr lang="en-US" dirty="0"/>
              <a:t>: HTML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863A1-F011-F821-2BC9-A23909BA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3759"/>
            <a:ext cx="2014728" cy="208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63A42A-345B-85C5-9011-E80AE237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48" y="4093759"/>
            <a:ext cx="2136648" cy="21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6636A-348B-A3CB-EF08-7143962ED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47" y="4237730"/>
            <a:ext cx="1939233" cy="193923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490AB3-E200-41C1-D749-B2DA5CC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59" y="4093759"/>
            <a:ext cx="2212848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5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292E1-F125-6034-A476-CC82DEFE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65601B-FC5B-0D33-6366-FD10A2C2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516952"/>
            <a:ext cx="9860280" cy="47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243C3-74DE-747E-D6D6-DB9F561B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510F6-D791-12FA-19D0-6C9FE07F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04" y="1690688"/>
            <a:ext cx="7555992" cy="46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D517E-B53A-32ED-BA3A-1473576D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4D4F5-5FD1-195A-702D-3F87E04C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85" y="1492250"/>
            <a:ext cx="45053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7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27F0FB-2DCC-0B61-8625-C2B742F2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1" y="1556345"/>
            <a:ext cx="9857321" cy="49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удаленными пользователями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58A6F2-3442-4EFD-5D4E-01474BB2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1489651"/>
            <a:ext cx="10049256" cy="5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отделами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3E8930-34DB-6DF9-45B5-8D39CE46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4" y="1448678"/>
            <a:ext cx="10131552" cy="50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7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77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Курсовой проект</vt:lpstr>
      <vt:lpstr>Предметная область</vt:lpstr>
      <vt:lpstr>Инструменты разработки</vt:lpstr>
      <vt:lpstr>Диаграмма прецедентов</vt:lpstr>
      <vt:lpstr>Проектирование сценария</vt:lpstr>
      <vt:lpstr>Диаграмма классов</vt:lpstr>
      <vt:lpstr>Главная страница</vt:lpstr>
      <vt:lpstr>Страница с удаленными пользователями</vt:lpstr>
      <vt:lpstr>Страница с отделами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Vladimir</dc:creator>
  <cp:lastModifiedBy>vladimir ratnikov</cp:lastModifiedBy>
  <cp:revision>7</cp:revision>
  <dcterms:created xsi:type="dcterms:W3CDTF">2022-06-19T13:42:32Z</dcterms:created>
  <dcterms:modified xsi:type="dcterms:W3CDTF">2022-06-21T11:19:25Z</dcterms:modified>
</cp:coreProperties>
</file>