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2" r:id="rId6"/>
    <p:sldId id="266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D1DA-B61D-47C5-B947-D471C74180E2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ED57-57C2-4398-99B2-B804B7E9CDA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D1DA-B61D-47C5-B947-D471C74180E2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ED57-57C2-4398-99B2-B804B7E9CD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D1DA-B61D-47C5-B947-D471C74180E2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ED57-57C2-4398-99B2-B804B7E9CD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D1DA-B61D-47C5-B947-D471C74180E2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ED57-57C2-4398-99B2-B804B7E9CDA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D1DA-B61D-47C5-B947-D471C74180E2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ED57-57C2-4398-99B2-B804B7E9CD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D1DA-B61D-47C5-B947-D471C74180E2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ED57-57C2-4398-99B2-B804B7E9CDA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D1DA-B61D-47C5-B947-D471C74180E2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ED57-57C2-4398-99B2-B804B7E9CDA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D1DA-B61D-47C5-B947-D471C74180E2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ED57-57C2-4398-99B2-B804B7E9CD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D1DA-B61D-47C5-B947-D471C74180E2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ED57-57C2-4398-99B2-B804B7E9CD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D1DA-B61D-47C5-B947-D471C74180E2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ED57-57C2-4398-99B2-B804B7E9CD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D1DA-B61D-47C5-B947-D471C74180E2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ED57-57C2-4398-99B2-B804B7E9CDA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934D1DA-B61D-47C5-B947-D471C74180E2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A34ED57-57C2-4398-99B2-B804B7E9CDA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8520" y="2939758"/>
            <a:ext cx="8568952" cy="882119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"Showcasing the Future of Online Shopping"</a:t>
            </a: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48064" y="3717032"/>
            <a:ext cx="273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r>
              <a:rPr lang="en-IN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Aditya</a:t>
            </a:r>
            <a:r>
              <a:rPr lang="en-IN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varnekar</a:t>
            </a:r>
            <a:endParaRPr lang="en-IN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Date: 12/12/2024</a:t>
            </a:r>
            <a:endParaRPr lang="en-IN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8495" y="845723"/>
            <a:ext cx="8568952" cy="882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b="1" dirty="0">
                <a:solidFill>
                  <a:schemeClr val="accent6"/>
                </a:solidFill>
              </a:rPr>
              <a:t>E-Commerce Product Showcase </a:t>
            </a:r>
            <a:endParaRPr lang="en-IN" sz="32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94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381328" cy="897280"/>
          </a:xfrm>
        </p:spPr>
        <p:txBody>
          <a:bodyPr>
            <a:normAutofit/>
          </a:bodyPr>
          <a:lstStyle/>
          <a:p>
            <a:pPr marL="365760" lvl="1" indent="0" algn="ctr">
              <a:buNone/>
            </a:pPr>
            <a:r>
              <a:rPr lang="en-IN" sz="36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IN" sz="3600" b="1" dirty="0">
                <a:solidFill>
                  <a:schemeClr val="accent6"/>
                </a:solidFill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556792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Project Overview: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e-commerce website designed to display products, enable filtering and sorting, and provide a seamless shopping experience.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Purpose: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develop an interactive and user-friendly multi-page website showcasing products and enabling a smooth online shopping experience.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Technologies Used: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HTML, CSS, JavaScript, Bootstrap.</a:t>
            </a:r>
          </a:p>
        </p:txBody>
      </p:sp>
    </p:spTree>
    <p:extLst>
      <p:ext uri="{BB962C8B-B14F-4D97-AF65-F5344CB8AC3E}">
        <p14:creationId xmlns:p14="http://schemas.microsoft.com/office/powerpoint/2010/main" val="149124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332656"/>
            <a:ext cx="7245424" cy="82527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6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Key Features</a:t>
            </a:r>
            <a:endParaRPr lang="en-IN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475" y="980728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Home Page: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Hero Section: Promotional banner.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Navigation Bar: Links to key sections/pages.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Featured Products: Image, title, price, and a "View Details" button.</a:t>
            </a:r>
          </a:p>
          <a:p>
            <a:pPr algn="just"/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Product Listing Page: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Display Products: Filtering by categories and sorting by price/popularity.</a:t>
            </a:r>
          </a:p>
          <a:p>
            <a:pPr algn="just"/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Product Details Page: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Product images, description, price, and an "Add to Cart" button.</a:t>
            </a:r>
          </a:p>
          <a:p>
            <a:pPr algn="just"/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Cart Page: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Selected products with options to adjust quantity or remove items.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Live Cart Summary: Displays total items and price.</a:t>
            </a:r>
          </a:p>
        </p:txBody>
      </p:sp>
    </p:spTree>
    <p:extLst>
      <p:ext uri="{BB962C8B-B14F-4D97-AF65-F5344CB8AC3E}">
        <p14:creationId xmlns:p14="http://schemas.microsoft.com/office/powerpoint/2010/main" val="222910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260648"/>
            <a:ext cx="7848872" cy="89728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6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Website Screenshots (Desktop view)</a:t>
            </a:r>
            <a:endParaRPr lang="en-IN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80728"/>
            <a:ext cx="4529441" cy="25478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19" y="4005064"/>
            <a:ext cx="4529441" cy="274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8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731520"/>
            <a:ext cx="7848872" cy="89728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6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Website Screenshots (Mobile view)</a:t>
            </a:r>
            <a:endParaRPr lang="en-IN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74687"/>
            <a:ext cx="2773322" cy="29668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76872"/>
            <a:ext cx="3096344" cy="306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245424" cy="82527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6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Technical Features</a:t>
            </a:r>
            <a:endParaRPr lang="en-IN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700808"/>
            <a:ext cx="85689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Interactive Features with JavaScript: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Filtering and sorting products.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Add to Cart and Remove from Cart functionality.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Real-time cart updates in the header.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Form Validation: Live validation for checkout.</a:t>
            </a:r>
          </a:p>
          <a:p>
            <a:pPr algn="just"/>
            <a:r>
              <a:rPr lang="en-I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Custom Styling: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Enhanced visuals with CSS overriding Bootstrap defaults.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Animations: Smooth transitions and hover effects.</a:t>
            </a:r>
          </a:p>
          <a:p>
            <a:pPr algn="just"/>
            <a:r>
              <a:rPr lang="en-I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Responsive Design: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Fully optimized for desktop, tablet, and mobile devices.</a:t>
            </a:r>
          </a:p>
          <a:p>
            <a:pPr algn="just"/>
            <a:r>
              <a:rPr lang="en-I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Performance Optimization: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Minified CSS and JavaScript files.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Optimized images for faster load times.</a:t>
            </a:r>
          </a:p>
        </p:txBody>
      </p:sp>
    </p:spTree>
    <p:extLst>
      <p:ext uri="{BB962C8B-B14F-4D97-AF65-F5344CB8AC3E}">
        <p14:creationId xmlns:p14="http://schemas.microsoft.com/office/powerpoint/2010/main" val="201725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381328" cy="897280"/>
          </a:xfrm>
        </p:spPr>
        <p:txBody>
          <a:bodyPr/>
          <a:lstStyle/>
          <a:p>
            <a:pPr marL="45720" indent="0" algn="ctr">
              <a:buNone/>
            </a:pPr>
            <a:r>
              <a:rPr lang="en-IN" sz="36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Challenges and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700808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Challenges Faced: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Achieving seamless responsiveness across all screen sizes.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Designing an intuitive user interface with dynamic features.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I Learned: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Efficient use of Bootstrap for quick yet customized designs.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Enhanced skills in JavaScript interactivity and real-time data handling.</a:t>
            </a:r>
          </a:p>
        </p:txBody>
      </p:sp>
    </p:spTree>
    <p:extLst>
      <p:ext uri="{BB962C8B-B14F-4D97-AF65-F5344CB8AC3E}">
        <p14:creationId xmlns:p14="http://schemas.microsoft.com/office/powerpoint/2010/main" val="3988694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381328" cy="897280"/>
          </a:xfrm>
        </p:spPr>
        <p:txBody>
          <a:bodyPr/>
          <a:lstStyle/>
          <a:p>
            <a:pPr marL="45720" indent="0" algn="ctr">
              <a:buNone/>
            </a:pPr>
            <a:r>
              <a:rPr lang="en-IN" sz="36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700808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project highlights my skills in designing a functional, responsive, and visually appealing e-commerce website. It demonstrates proficiency in: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Frontend development.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Problem-solving.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UI/UX design.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8263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287</TotalTime>
  <Words>352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Georgia</vt:lpstr>
      <vt:lpstr>Times New Roman</vt:lpstr>
      <vt:lpstr>Trebuchet MS</vt:lpstr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TPIP SESSION</dc:title>
  <dc:creator>ASUS</dc:creator>
  <cp:lastModifiedBy>aditya varnekar</cp:lastModifiedBy>
  <cp:revision>24</cp:revision>
  <dcterms:created xsi:type="dcterms:W3CDTF">2024-03-22T17:10:22Z</dcterms:created>
  <dcterms:modified xsi:type="dcterms:W3CDTF">2024-12-12T11:09:36Z</dcterms:modified>
</cp:coreProperties>
</file>