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Average"/>
      <p:regular r:id="rId27"/>
    </p:embeddedFont>
    <p:embeddedFont>
      <p:font typeface="Oswald"/>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Oswald-regular.fntdata"/><Relationship Id="rId27" Type="http://schemas.openxmlformats.org/officeDocument/2006/relationships/font" Target="fonts/Average-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swald-bold.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6a4ea5c474_0_2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6a4ea5c474_0_2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6a4ea5c474_0_2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6a4ea5c474_0_2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6a4ea5c474_0_2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6a4ea5c474_0_2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6a4ea5c474_0_2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6a4ea5c474_0_2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6a4ea5c474_0_2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6a4ea5c474_0_2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6a4ea5c474_0_2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6a4ea5c474_0_2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6a4ea5c474_0_2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6a4ea5c474_0_2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6a4ea5c474_0_2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6a4ea5c474_0_2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6a4ea5c474_0_2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6a4ea5c474_0_2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6a4ea5c474_0_2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6a4ea5c474_0_2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6a4ea5c474_0_1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6a4ea5c474_0_1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6a4ea5c474_0_2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6a4ea5c474_0_2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6a54e666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6a54e666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6a4ea5c474_0_1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6a4ea5c474_0_1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6a4ea5c474_0_2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6a4ea5c474_0_2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6a4ea5c474_0_2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6a4ea5c474_0_2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6a4ea5c474_0_2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6a4ea5c474_0_2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6a4ea5c474_0_1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6a4ea5c474_0_1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6a4ea5c474_0_2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6a4ea5c474_0_2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6a4ea5c474_0_2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6a4ea5c474_0_2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title"/>
          </p:nvPr>
        </p:nvSpPr>
        <p:spPr>
          <a:xfrm>
            <a:off x="795625" y="1160050"/>
            <a:ext cx="7688700" cy="1044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Tên đề tài: BP Cinema</a:t>
            </a:r>
            <a:endParaRPr/>
          </a:p>
          <a:p>
            <a:pPr indent="0" lvl="0" marL="0" rtl="0" algn="l">
              <a:spcBef>
                <a:spcPts val="0"/>
              </a:spcBef>
              <a:spcAft>
                <a:spcPts val="0"/>
              </a:spcAft>
              <a:buNone/>
            </a:pPr>
            <a:r>
              <a:rPr lang="en"/>
              <a:t>Học viên thực hiện: Nguyễn Trung Hiếu</a:t>
            </a:r>
            <a:endParaRPr/>
          </a:p>
          <a:p>
            <a:pPr indent="0" lvl="0" marL="0" rtl="0" algn="l">
              <a:spcBef>
                <a:spcPts val="0"/>
              </a:spcBef>
              <a:spcAft>
                <a:spcPts val="0"/>
              </a:spcAft>
              <a:buNone/>
            </a:pPr>
            <a:r>
              <a:t/>
            </a:r>
            <a:endParaRPr/>
          </a:p>
        </p:txBody>
      </p:sp>
      <p:sp>
        <p:nvSpPr>
          <p:cNvPr id="60" name="Google Shape;60;p13"/>
          <p:cNvSpPr txBox="1"/>
          <p:nvPr>
            <p:ph type="title"/>
          </p:nvPr>
        </p:nvSpPr>
        <p:spPr>
          <a:xfrm>
            <a:off x="795625" y="21030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Mô tả: Xây dựng một trang web đặt vé xem phim</a:t>
            </a:r>
            <a:endParaRPr/>
          </a:p>
        </p:txBody>
      </p:sp>
      <p:sp>
        <p:nvSpPr>
          <p:cNvPr id="61" name="Google Shape;61;p13"/>
          <p:cNvSpPr txBox="1"/>
          <p:nvPr>
            <p:ph type="title"/>
          </p:nvPr>
        </p:nvSpPr>
        <p:spPr>
          <a:xfrm>
            <a:off x="876625" y="2740250"/>
            <a:ext cx="7526700" cy="2294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Giảng viên: Hoàng Thiên Phú</a:t>
            </a:r>
            <a:endParaRPr/>
          </a:p>
          <a:p>
            <a:pPr indent="0" lvl="0" marL="0" rtl="0" algn="l">
              <a:spcBef>
                <a:spcPts val="0"/>
              </a:spcBef>
              <a:spcAft>
                <a:spcPts val="0"/>
              </a:spcAft>
              <a:buNone/>
            </a:pPr>
            <a:r>
              <a:rPr lang="en"/>
              <a:t>Người hướng dẫn:</a:t>
            </a:r>
            <a:endParaRPr/>
          </a:p>
          <a:p>
            <a:pPr indent="-400050" lvl="0" marL="457200" rtl="0" algn="l">
              <a:spcBef>
                <a:spcPts val="0"/>
              </a:spcBef>
              <a:spcAft>
                <a:spcPts val="0"/>
              </a:spcAft>
              <a:buSzPct val="100000"/>
              <a:buChar char="+"/>
            </a:pPr>
            <a:r>
              <a:rPr lang="en"/>
              <a:t>Hoàng Thiên Phú</a:t>
            </a:r>
            <a:endParaRPr/>
          </a:p>
          <a:p>
            <a:pPr indent="-400050" lvl="0" marL="457200" rtl="0" algn="l">
              <a:spcBef>
                <a:spcPts val="0"/>
              </a:spcBef>
              <a:spcAft>
                <a:spcPts val="0"/>
              </a:spcAft>
              <a:buSzPct val="100000"/>
              <a:buChar char="+"/>
            </a:pPr>
            <a:r>
              <a:rPr lang="en"/>
              <a:t>Nguyễn Anh Tuấn</a:t>
            </a:r>
            <a:endParaRPr/>
          </a:p>
          <a:p>
            <a:pPr indent="-400050" lvl="0" marL="457200" rtl="0" algn="l">
              <a:spcBef>
                <a:spcPts val="0"/>
              </a:spcBef>
              <a:spcAft>
                <a:spcPts val="0"/>
              </a:spcAft>
              <a:buSzPct val="100000"/>
              <a:buChar char="+"/>
            </a:pPr>
            <a:r>
              <a:rPr lang="en"/>
              <a:t>Các bạn học viên cùng lớp</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Kiểm tra thông tin đặt vé</a:t>
            </a:r>
            <a:endParaRPr/>
          </a:p>
        </p:txBody>
      </p:sp>
      <p:sp>
        <p:nvSpPr>
          <p:cNvPr id="120" name="Google Shape;120;p22"/>
          <p:cNvSpPr txBox="1"/>
          <p:nvPr>
            <p:ph idx="1" type="body"/>
          </p:nvPr>
        </p:nvSpPr>
        <p:spPr>
          <a:xfrm>
            <a:off x="311700" y="1152475"/>
            <a:ext cx="3248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Người dùng sẽ không thể tiến hành đặt vé nếu chưa chọn lịch chiếu hoặc số ghế</a:t>
            </a:r>
            <a:endParaRPr/>
          </a:p>
        </p:txBody>
      </p:sp>
      <p:pic>
        <p:nvPicPr>
          <p:cNvPr id="121" name="Google Shape;121;p22"/>
          <p:cNvPicPr preferRelativeResize="0"/>
          <p:nvPr/>
        </p:nvPicPr>
        <p:blipFill>
          <a:blip r:embed="rId3">
            <a:alphaModFix/>
          </a:blip>
          <a:stretch>
            <a:fillRect/>
          </a:stretch>
        </p:blipFill>
        <p:spPr>
          <a:xfrm>
            <a:off x="4426663" y="0"/>
            <a:ext cx="4117486" cy="2398175"/>
          </a:xfrm>
          <a:prstGeom prst="rect">
            <a:avLst/>
          </a:prstGeom>
          <a:noFill/>
          <a:ln>
            <a:noFill/>
          </a:ln>
        </p:spPr>
      </p:pic>
      <p:pic>
        <p:nvPicPr>
          <p:cNvPr id="122" name="Google Shape;122;p22"/>
          <p:cNvPicPr preferRelativeResize="0"/>
          <p:nvPr/>
        </p:nvPicPr>
        <p:blipFill>
          <a:blip r:embed="rId4">
            <a:alphaModFix/>
          </a:blip>
          <a:stretch>
            <a:fillRect/>
          </a:stretch>
        </p:blipFill>
        <p:spPr>
          <a:xfrm>
            <a:off x="4426675" y="2571750"/>
            <a:ext cx="4117475" cy="2263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2998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Đặt vé xem phim</a:t>
            </a:r>
            <a:endParaRPr/>
          </a:p>
        </p:txBody>
      </p:sp>
      <p:sp>
        <p:nvSpPr>
          <p:cNvPr id="128" name="Google Shape;128;p23"/>
          <p:cNvSpPr txBox="1"/>
          <p:nvPr>
            <p:ph idx="1" type="body"/>
          </p:nvPr>
        </p:nvSpPr>
        <p:spPr>
          <a:xfrm>
            <a:off x="311700" y="1152475"/>
            <a:ext cx="3315900" cy="1355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Người dùng kiểm tra lại thông tin trước khi thanh toán, có thể quay lại để chỉnh sửa đơn hàng.</a:t>
            </a:r>
            <a:endParaRPr/>
          </a:p>
        </p:txBody>
      </p:sp>
      <p:pic>
        <p:nvPicPr>
          <p:cNvPr id="129" name="Google Shape;129;p23"/>
          <p:cNvPicPr preferRelativeResize="0"/>
          <p:nvPr/>
        </p:nvPicPr>
        <p:blipFill>
          <a:blip r:embed="rId3">
            <a:alphaModFix/>
          </a:blip>
          <a:stretch>
            <a:fillRect/>
          </a:stretch>
        </p:blipFill>
        <p:spPr>
          <a:xfrm>
            <a:off x="1739200" y="2508175"/>
            <a:ext cx="5277912" cy="2236125"/>
          </a:xfrm>
          <a:prstGeom prst="rect">
            <a:avLst/>
          </a:prstGeom>
          <a:noFill/>
          <a:ln>
            <a:noFill/>
          </a:ln>
        </p:spPr>
      </p:pic>
      <p:pic>
        <p:nvPicPr>
          <p:cNvPr id="130" name="Google Shape;130;p23"/>
          <p:cNvPicPr preferRelativeResize="0"/>
          <p:nvPr/>
        </p:nvPicPr>
        <p:blipFill>
          <a:blip r:embed="rId4">
            <a:alphaModFix/>
          </a:blip>
          <a:stretch>
            <a:fillRect/>
          </a:stretch>
        </p:blipFill>
        <p:spPr>
          <a:xfrm>
            <a:off x="3627600" y="592300"/>
            <a:ext cx="5142874" cy="15194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Chức năng Admin	</a:t>
            </a:r>
            <a:endParaRPr/>
          </a:p>
        </p:txBody>
      </p:sp>
      <p:sp>
        <p:nvSpPr>
          <p:cNvPr id="136" name="Google Shape;13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Kiểm tra thông tin phim</a:t>
            </a:r>
            <a:endParaRPr/>
          </a:p>
          <a:p>
            <a:pPr indent="-342900" lvl="0" marL="457200" rtl="0" algn="l">
              <a:spcBef>
                <a:spcPts val="0"/>
              </a:spcBef>
              <a:spcAft>
                <a:spcPts val="0"/>
              </a:spcAft>
              <a:buSzPts val="1800"/>
              <a:buChar char="-"/>
            </a:pPr>
            <a:r>
              <a:rPr lang="en"/>
              <a:t>Thêm, sửa, xóa các phim</a:t>
            </a:r>
            <a:endParaRPr/>
          </a:p>
          <a:p>
            <a:pPr indent="-342900" lvl="0" marL="457200" rtl="0" algn="l">
              <a:spcBef>
                <a:spcPts val="0"/>
              </a:spcBef>
              <a:spcAft>
                <a:spcPts val="0"/>
              </a:spcAft>
              <a:buSzPts val="1800"/>
              <a:buChar char="-"/>
            </a:pPr>
            <a:r>
              <a:rPr lang="en"/>
              <a:t>Kiểm tra thông tin người dùng</a:t>
            </a:r>
            <a:endParaRPr/>
          </a:p>
          <a:p>
            <a:pPr indent="-342900" lvl="0" marL="457200" rtl="0" algn="l">
              <a:spcBef>
                <a:spcPts val="0"/>
              </a:spcBef>
              <a:spcAft>
                <a:spcPts val="0"/>
              </a:spcAft>
              <a:buSzPts val="1800"/>
              <a:buChar char="-"/>
            </a:pPr>
            <a:r>
              <a:rPr lang="en"/>
              <a:t>Khóa tài khoản hoặc xóa người dùng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Kiểm tra thông tin phim</a:t>
            </a:r>
            <a:endParaRPr/>
          </a:p>
        </p:txBody>
      </p:sp>
      <p:pic>
        <p:nvPicPr>
          <p:cNvPr id="142" name="Google Shape;142;p25"/>
          <p:cNvPicPr preferRelativeResize="0"/>
          <p:nvPr/>
        </p:nvPicPr>
        <p:blipFill>
          <a:blip r:embed="rId3">
            <a:alphaModFix/>
          </a:blip>
          <a:stretch>
            <a:fillRect/>
          </a:stretch>
        </p:blipFill>
        <p:spPr>
          <a:xfrm>
            <a:off x="203925" y="1317075"/>
            <a:ext cx="8520599" cy="292946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286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Thêm phim mới</a:t>
            </a:r>
            <a:endParaRPr/>
          </a:p>
        </p:txBody>
      </p:sp>
      <p:sp>
        <p:nvSpPr>
          <p:cNvPr id="148" name="Google Shape;148;p26"/>
          <p:cNvSpPr txBox="1"/>
          <p:nvPr>
            <p:ph idx="1" type="body"/>
          </p:nvPr>
        </p:nvSpPr>
        <p:spPr>
          <a:xfrm>
            <a:off x="311700" y="971200"/>
            <a:ext cx="1729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Có thể lựa chọn phim có được chiếu trên mục tiêu điểm của trang chủ người dùng không</a:t>
            </a:r>
            <a:endParaRPr/>
          </a:p>
        </p:txBody>
      </p:sp>
      <p:pic>
        <p:nvPicPr>
          <p:cNvPr id="149" name="Google Shape;149;p26"/>
          <p:cNvPicPr preferRelativeResize="0"/>
          <p:nvPr/>
        </p:nvPicPr>
        <p:blipFill>
          <a:blip r:embed="rId3">
            <a:alphaModFix/>
          </a:blip>
          <a:stretch>
            <a:fillRect/>
          </a:stretch>
        </p:blipFill>
        <p:spPr>
          <a:xfrm>
            <a:off x="2305675" y="920475"/>
            <a:ext cx="6669400" cy="3784350"/>
          </a:xfrm>
          <a:prstGeom prst="rect">
            <a:avLst/>
          </a:prstGeom>
          <a:noFill/>
          <a:ln>
            <a:noFill/>
          </a:ln>
        </p:spPr>
      </p:pic>
      <p:cxnSp>
        <p:nvCxnSpPr>
          <p:cNvPr id="150" name="Google Shape;150;p26"/>
          <p:cNvCxnSpPr/>
          <p:nvPr/>
        </p:nvCxnSpPr>
        <p:spPr>
          <a:xfrm flipH="1">
            <a:off x="4216825" y="2961475"/>
            <a:ext cx="759000" cy="906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Khung tiêu điểm</a:t>
            </a:r>
            <a:endParaRPr/>
          </a:p>
        </p:txBody>
      </p:sp>
      <p:sp>
        <p:nvSpPr>
          <p:cNvPr id="156" name="Google Shape;156;p27"/>
          <p:cNvSpPr txBox="1"/>
          <p:nvPr>
            <p:ph idx="1" type="body"/>
          </p:nvPr>
        </p:nvSpPr>
        <p:spPr>
          <a:xfrm>
            <a:off x="311700" y="1152475"/>
            <a:ext cx="8176200" cy="698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Phim được đánh dấu spotlight sẽ xuất hiện trên thanh carousel</a:t>
            </a:r>
            <a:endParaRPr/>
          </a:p>
        </p:txBody>
      </p:sp>
      <p:pic>
        <p:nvPicPr>
          <p:cNvPr id="157" name="Google Shape;157;p27"/>
          <p:cNvPicPr preferRelativeResize="0"/>
          <p:nvPr/>
        </p:nvPicPr>
        <p:blipFill>
          <a:blip r:embed="rId3">
            <a:alphaModFix/>
          </a:blip>
          <a:stretch>
            <a:fillRect/>
          </a:stretch>
        </p:blipFill>
        <p:spPr>
          <a:xfrm>
            <a:off x="416387" y="1646050"/>
            <a:ext cx="8125427" cy="3366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311700" y="456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Khung phim đang chiếu	</a:t>
            </a:r>
            <a:endParaRPr/>
          </a:p>
        </p:txBody>
      </p:sp>
      <p:sp>
        <p:nvSpPr>
          <p:cNvPr id="163" name="Google Shape;163;p28"/>
          <p:cNvSpPr txBox="1"/>
          <p:nvPr>
            <p:ph idx="1" type="body"/>
          </p:nvPr>
        </p:nvSpPr>
        <p:spPr>
          <a:xfrm>
            <a:off x="311700" y="1152475"/>
            <a:ext cx="8520600" cy="721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Hiển thị tất cả các phim hiện có</a:t>
            </a:r>
            <a:endParaRPr/>
          </a:p>
        </p:txBody>
      </p:sp>
      <p:pic>
        <p:nvPicPr>
          <p:cNvPr id="164" name="Google Shape;164;p28"/>
          <p:cNvPicPr preferRelativeResize="0"/>
          <p:nvPr/>
        </p:nvPicPr>
        <p:blipFill>
          <a:blip r:embed="rId3">
            <a:alphaModFix/>
          </a:blip>
          <a:stretch>
            <a:fillRect/>
          </a:stretch>
        </p:blipFill>
        <p:spPr>
          <a:xfrm>
            <a:off x="1044575" y="1670050"/>
            <a:ext cx="7318201" cy="31735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Sửa thông tin phim</a:t>
            </a:r>
            <a:endParaRPr/>
          </a:p>
          <a:p>
            <a:pPr indent="0" lvl="0" marL="0" rtl="0" algn="l">
              <a:spcBef>
                <a:spcPts val="0"/>
              </a:spcBef>
              <a:spcAft>
                <a:spcPts val="0"/>
              </a:spcAft>
              <a:buNone/>
            </a:pPr>
            <a:r>
              <a:t/>
            </a:r>
            <a:endParaRPr/>
          </a:p>
        </p:txBody>
      </p:sp>
      <p:pic>
        <p:nvPicPr>
          <p:cNvPr id="170" name="Google Shape;170;p29"/>
          <p:cNvPicPr preferRelativeResize="0"/>
          <p:nvPr/>
        </p:nvPicPr>
        <p:blipFill>
          <a:blip r:embed="rId3">
            <a:alphaModFix/>
          </a:blip>
          <a:stretch>
            <a:fillRect/>
          </a:stretch>
        </p:blipFill>
        <p:spPr>
          <a:xfrm>
            <a:off x="922800" y="1068150"/>
            <a:ext cx="6676436" cy="38209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Xóa phim</a:t>
            </a:r>
            <a:endParaRPr/>
          </a:p>
        </p:txBody>
      </p:sp>
      <p:sp>
        <p:nvSpPr>
          <p:cNvPr id="176" name="Google Shape;176;p30"/>
          <p:cNvSpPr txBox="1"/>
          <p:nvPr>
            <p:ph idx="1" type="body"/>
          </p:nvPr>
        </p:nvSpPr>
        <p:spPr>
          <a:xfrm>
            <a:off x="311700" y="11524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Trang chủ của người dùng sẽ cập nhật theo phim được thêm, sửa hoặc xóa</a:t>
            </a:r>
            <a:endParaRPr/>
          </a:p>
        </p:txBody>
      </p:sp>
      <p:pic>
        <p:nvPicPr>
          <p:cNvPr id="177" name="Google Shape;177;p30"/>
          <p:cNvPicPr preferRelativeResize="0"/>
          <p:nvPr/>
        </p:nvPicPr>
        <p:blipFill>
          <a:blip r:embed="rId3">
            <a:alphaModFix/>
          </a:blip>
          <a:stretch>
            <a:fillRect/>
          </a:stretch>
        </p:blipFill>
        <p:spPr>
          <a:xfrm>
            <a:off x="1625200" y="1725175"/>
            <a:ext cx="4714141" cy="3113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Khóa và mở khóa người dùng	</a:t>
            </a:r>
            <a:endParaRPr/>
          </a:p>
        </p:txBody>
      </p:sp>
      <p:sp>
        <p:nvSpPr>
          <p:cNvPr id="183" name="Google Shape;183;p31"/>
          <p:cNvSpPr txBox="1"/>
          <p:nvPr>
            <p:ph idx="1" type="body"/>
          </p:nvPr>
        </p:nvSpPr>
        <p:spPr>
          <a:xfrm>
            <a:off x="311700" y="1152475"/>
            <a:ext cx="8520600" cy="630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Người dùng bị khóa sẽ không thể đăng nhập và nhận được thông báo khi đăng nhập</a:t>
            </a:r>
            <a:endParaRPr/>
          </a:p>
        </p:txBody>
      </p:sp>
      <p:pic>
        <p:nvPicPr>
          <p:cNvPr id="184" name="Google Shape;184;p31"/>
          <p:cNvPicPr preferRelativeResize="0"/>
          <p:nvPr/>
        </p:nvPicPr>
        <p:blipFill>
          <a:blip r:embed="rId3">
            <a:alphaModFix/>
          </a:blip>
          <a:stretch>
            <a:fillRect/>
          </a:stretch>
        </p:blipFill>
        <p:spPr>
          <a:xfrm>
            <a:off x="311700" y="1632000"/>
            <a:ext cx="8520599" cy="325034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Lý do lựa chọn đề tài</a:t>
            </a:r>
            <a:endParaRPr/>
          </a:p>
        </p:txBody>
      </p:sp>
      <p:sp>
        <p:nvSpPr>
          <p:cNvPr id="67" name="Google Shape;67;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Font typeface="Arial"/>
              <a:buChar char="-"/>
            </a:pPr>
            <a:r>
              <a:rPr lang="en" sz="2000">
                <a:latin typeface="Arial"/>
                <a:ea typeface="Arial"/>
                <a:cs typeface="Arial"/>
                <a:sym typeface="Arial"/>
              </a:rPr>
              <a:t>Mục đích của việc làm bài tập lớn lần này là để học cách làm giao diện và các chức năng của một trang web trong thực tế.</a:t>
            </a:r>
            <a:endParaRPr sz="2000">
              <a:latin typeface="Arial"/>
              <a:ea typeface="Arial"/>
              <a:cs typeface="Arial"/>
              <a:sym typeface="Arial"/>
            </a:endParaRPr>
          </a:p>
          <a:p>
            <a:pPr indent="-355600" lvl="0" marL="457200" rtl="0" algn="l">
              <a:spcBef>
                <a:spcPts val="0"/>
              </a:spcBef>
              <a:spcAft>
                <a:spcPts val="0"/>
              </a:spcAft>
              <a:buSzPts val="2000"/>
              <a:buFont typeface="Arial"/>
              <a:buChar char="-"/>
            </a:pPr>
            <a:r>
              <a:rPr lang="en" sz="2000">
                <a:latin typeface="Arial"/>
                <a:ea typeface="Arial"/>
                <a:cs typeface="Arial"/>
                <a:sym typeface="Arial"/>
              </a:rPr>
              <a:t>Web xem phim phù hợp với mục đích này, vì có nhiều chức năng thường xuyên cần được sử dụng như quản lý sản phẩm, mua hàng, quản lý người dùng, cũng như có giao diện với bố cục hợp lý có thể học hỏi.</a:t>
            </a:r>
            <a:endParaRPr sz="200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Xóa tài khoản người dùng	</a:t>
            </a:r>
            <a:endParaRPr/>
          </a:p>
        </p:txBody>
      </p:sp>
      <p:sp>
        <p:nvSpPr>
          <p:cNvPr id="190" name="Google Shape;190;p32"/>
          <p:cNvSpPr txBox="1"/>
          <p:nvPr>
            <p:ph idx="1" type="body"/>
          </p:nvPr>
        </p:nvSpPr>
        <p:spPr>
          <a:xfrm>
            <a:off x="311700" y="11524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Xóa thông tin người dùng ra khỏi local storage</a:t>
            </a:r>
            <a:endParaRPr/>
          </a:p>
        </p:txBody>
      </p:sp>
      <p:pic>
        <p:nvPicPr>
          <p:cNvPr id="191" name="Google Shape;191;p32"/>
          <p:cNvPicPr preferRelativeResize="0"/>
          <p:nvPr/>
        </p:nvPicPr>
        <p:blipFill>
          <a:blip r:embed="rId3">
            <a:alphaModFix/>
          </a:blip>
          <a:stretch>
            <a:fillRect/>
          </a:stretch>
        </p:blipFill>
        <p:spPr>
          <a:xfrm>
            <a:off x="1647875" y="1859925"/>
            <a:ext cx="4841606" cy="31135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3"/>
          <p:cNvSpPr txBox="1"/>
          <p:nvPr>
            <p:ph type="title"/>
          </p:nvPr>
        </p:nvSpPr>
        <p:spPr>
          <a:xfrm>
            <a:off x="311700" y="1046850"/>
            <a:ext cx="8520600" cy="72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Cảm ơn mọi người đã tham gia buổi thuyết trình</a:t>
            </a:r>
            <a:endParaRPr/>
          </a:p>
        </p:txBody>
      </p:sp>
      <p:pic>
        <p:nvPicPr>
          <p:cNvPr id="197" name="Google Shape;197;p33"/>
          <p:cNvPicPr preferRelativeResize="0"/>
          <p:nvPr/>
        </p:nvPicPr>
        <p:blipFill>
          <a:blip r:embed="rId3">
            <a:alphaModFix/>
          </a:blip>
          <a:stretch>
            <a:fillRect/>
          </a:stretch>
        </p:blipFill>
        <p:spPr>
          <a:xfrm>
            <a:off x="2248325" y="1771950"/>
            <a:ext cx="4128041" cy="2545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174150" y="4236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Flowchart</a:t>
            </a:r>
            <a:endParaRPr/>
          </a:p>
        </p:txBody>
      </p:sp>
      <p:pic>
        <p:nvPicPr>
          <p:cNvPr id="73" name="Google Shape;73;p15"/>
          <p:cNvPicPr preferRelativeResize="0"/>
          <p:nvPr/>
        </p:nvPicPr>
        <p:blipFill>
          <a:blip r:embed="rId3">
            <a:alphaModFix/>
          </a:blip>
          <a:stretch>
            <a:fillRect/>
          </a:stretch>
        </p:blipFill>
        <p:spPr>
          <a:xfrm>
            <a:off x="1996200" y="121213"/>
            <a:ext cx="6242475" cy="4901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Chức năng người dùng</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19100" lvl="0" marL="457200" rtl="0" algn="l">
              <a:spcBef>
                <a:spcPts val="0"/>
              </a:spcBef>
              <a:spcAft>
                <a:spcPts val="0"/>
              </a:spcAft>
              <a:buSzPts val="3000"/>
              <a:buChar char="-"/>
            </a:pPr>
            <a:r>
              <a:rPr lang="en" sz="3000"/>
              <a:t>Đăng ký</a:t>
            </a:r>
            <a:endParaRPr sz="3000"/>
          </a:p>
          <a:p>
            <a:pPr indent="-419100" lvl="0" marL="457200" rtl="0" algn="l">
              <a:spcBef>
                <a:spcPts val="0"/>
              </a:spcBef>
              <a:spcAft>
                <a:spcPts val="0"/>
              </a:spcAft>
              <a:buSzPts val="3000"/>
              <a:buChar char="-"/>
            </a:pPr>
            <a:r>
              <a:rPr lang="en" sz="3000"/>
              <a:t>Đăng nhập</a:t>
            </a:r>
            <a:endParaRPr sz="3000"/>
          </a:p>
          <a:p>
            <a:pPr indent="-419100" lvl="0" marL="457200" rtl="0" algn="l">
              <a:spcBef>
                <a:spcPts val="0"/>
              </a:spcBef>
              <a:spcAft>
                <a:spcPts val="0"/>
              </a:spcAft>
              <a:buSzPts val="3000"/>
              <a:buChar char="-"/>
            </a:pPr>
            <a:r>
              <a:rPr lang="en" sz="3000"/>
              <a:t>Đặt mua vé</a:t>
            </a:r>
            <a:endParaRPr sz="3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Kiểm tra thông tin đăng ký</a:t>
            </a:r>
            <a:endParaRPr/>
          </a:p>
          <a:p>
            <a:pPr indent="0" lvl="0" marL="0" rtl="0" algn="l">
              <a:spcBef>
                <a:spcPts val="0"/>
              </a:spcBef>
              <a:spcAft>
                <a:spcPts val="0"/>
              </a:spcAft>
              <a:buNone/>
            </a:pPr>
            <a:r>
              <a:t/>
            </a:r>
            <a:endParaRPr/>
          </a:p>
        </p:txBody>
      </p:sp>
      <p:sp>
        <p:nvSpPr>
          <p:cNvPr id="85" name="Google Shape;85;p17"/>
          <p:cNvSpPr txBox="1"/>
          <p:nvPr>
            <p:ph idx="1" type="body"/>
          </p:nvPr>
        </p:nvSpPr>
        <p:spPr>
          <a:xfrm>
            <a:off x="311700" y="1152475"/>
            <a:ext cx="2794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Người dùng sẽ không thể đăng ký nếu thông tin nhập vào không thỏa mãn các điều kiện.</a:t>
            </a:r>
            <a:endParaRPr/>
          </a:p>
          <a:p>
            <a:pPr indent="0" lvl="0" marL="0" rtl="0" algn="l">
              <a:spcBef>
                <a:spcPts val="1200"/>
              </a:spcBef>
              <a:spcAft>
                <a:spcPts val="1200"/>
              </a:spcAft>
              <a:buNone/>
            </a:pPr>
            <a:r>
              <a:rPr lang="en"/>
              <a:t>Chẳng hạn như email sai định dạng, để trống các trường, mật khẩu không khớp, không đủ độ dài tiêu chuẩn.</a:t>
            </a:r>
            <a:endParaRPr/>
          </a:p>
        </p:txBody>
      </p:sp>
      <p:pic>
        <p:nvPicPr>
          <p:cNvPr id="86" name="Google Shape;86;p17"/>
          <p:cNvPicPr preferRelativeResize="0"/>
          <p:nvPr/>
        </p:nvPicPr>
        <p:blipFill>
          <a:blip r:embed="rId3">
            <a:alphaModFix/>
          </a:blip>
          <a:stretch>
            <a:fillRect/>
          </a:stretch>
        </p:blipFill>
        <p:spPr>
          <a:xfrm>
            <a:off x="5105550" y="125538"/>
            <a:ext cx="2951825" cy="48924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Đăng ký</a:t>
            </a:r>
            <a:endParaRPr/>
          </a:p>
        </p:txBody>
      </p:sp>
      <p:sp>
        <p:nvSpPr>
          <p:cNvPr id="92" name="Google Shape;92;p18"/>
          <p:cNvSpPr txBox="1"/>
          <p:nvPr>
            <p:ph idx="1" type="body"/>
          </p:nvPr>
        </p:nvSpPr>
        <p:spPr>
          <a:xfrm>
            <a:off x="311700" y="1152475"/>
            <a:ext cx="3191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Người dùng cần nhập tên, email và mật khẩu.</a:t>
            </a:r>
            <a:endParaRPr/>
          </a:p>
          <a:p>
            <a:pPr indent="0" lvl="0" marL="0" rtl="0" algn="l">
              <a:spcBef>
                <a:spcPts val="1200"/>
              </a:spcBef>
              <a:spcAft>
                <a:spcPts val="1200"/>
              </a:spcAft>
              <a:buNone/>
            </a:pPr>
            <a:r>
              <a:rPr lang="en"/>
              <a:t>Người dùng có thể điều hướng sang trang đăng nhập nếu đã có tài khoản.</a:t>
            </a:r>
            <a:endParaRPr/>
          </a:p>
        </p:txBody>
      </p:sp>
      <p:pic>
        <p:nvPicPr>
          <p:cNvPr id="93" name="Google Shape;93;p18"/>
          <p:cNvPicPr preferRelativeResize="0"/>
          <p:nvPr/>
        </p:nvPicPr>
        <p:blipFill>
          <a:blip r:embed="rId3">
            <a:alphaModFix/>
          </a:blip>
          <a:stretch>
            <a:fillRect/>
          </a:stretch>
        </p:blipFill>
        <p:spPr>
          <a:xfrm>
            <a:off x="5320925" y="92238"/>
            <a:ext cx="3106413" cy="4959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Đăng nhập</a:t>
            </a:r>
            <a:endParaRPr/>
          </a:p>
        </p:txBody>
      </p:sp>
      <p:sp>
        <p:nvSpPr>
          <p:cNvPr id="99" name="Google Shape;99;p19"/>
          <p:cNvSpPr txBox="1"/>
          <p:nvPr>
            <p:ph idx="1" type="body"/>
          </p:nvPr>
        </p:nvSpPr>
        <p:spPr>
          <a:xfrm>
            <a:off x="311700" y="1152475"/>
            <a:ext cx="3542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Người dùng cần nhập email và mật khẩu đã đăng ký để đăng nhập vào web</a:t>
            </a:r>
            <a:endParaRPr/>
          </a:p>
        </p:txBody>
      </p:sp>
      <p:pic>
        <p:nvPicPr>
          <p:cNvPr id="100" name="Google Shape;100;p19"/>
          <p:cNvPicPr preferRelativeResize="0"/>
          <p:nvPr/>
        </p:nvPicPr>
        <p:blipFill>
          <a:blip r:embed="rId3">
            <a:alphaModFix/>
          </a:blip>
          <a:stretch>
            <a:fillRect/>
          </a:stretch>
        </p:blipFill>
        <p:spPr>
          <a:xfrm>
            <a:off x="3772913" y="1165225"/>
            <a:ext cx="5324475" cy="3390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Kiểm tra thông tin đăng nhập</a:t>
            </a:r>
            <a:endParaRPr/>
          </a:p>
          <a:p>
            <a:pPr indent="0" lvl="0" marL="0" rtl="0" algn="l">
              <a:spcBef>
                <a:spcPts val="0"/>
              </a:spcBef>
              <a:spcAft>
                <a:spcPts val="0"/>
              </a:spcAft>
              <a:buNone/>
            </a:pPr>
            <a:r>
              <a:t/>
            </a:r>
            <a:endParaRPr/>
          </a:p>
        </p:txBody>
      </p:sp>
      <p:sp>
        <p:nvSpPr>
          <p:cNvPr id="106" name="Google Shape;106;p20"/>
          <p:cNvSpPr txBox="1"/>
          <p:nvPr>
            <p:ph idx="1" type="body"/>
          </p:nvPr>
        </p:nvSpPr>
        <p:spPr>
          <a:xfrm>
            <a:off x="311700" y="1152475"/>
            <a:ext cx="3576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Nếu thông tin đăng nhập bị sai thì yêu cầu người dùng kiểm tra lại.</a:t>
            </a:r>
            <a:endParaRPr/>
          </a:p>
        </p:txBody>
      </p:sp>
      <p:pic>
        <p:nvPicPr>
          <p:cNvPr id="107" name="Google Shape;107;p20"/>
          <p:cNvPicPr preferRelativeResize="0"/>
          <p:nvPr/>
        </p:nvPicPr>
        <p:blipFill>
          <a:blip r:embed="rId3">
            <a:alphaModFix/>
          </a:blip>
          <a:stretch>
            <a:fillRect/>
          </a:stretch>
        </p:blipFill>
        <p:spPr>
          <a:xfrm>
            <a:off x="4186325" y="1152475"/>
            <a:ext cx="4766075" cy="3139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Đặt vé xem phim	</a:t>
            </a:r>
            <a:endParaRPr/>
          </a:p>
        </p:txBody>
      </p:sp>
      <p:sp>
        <p:nvSpPr>
          <p:cNvPr id="113" name="Google Shape;113;p21"/>
          <p:cNvSpPr txBox="1"/>
          <p:nvPr>
            <p:ph idx="1" type="body"/>
          </p:nvPr>
        </p:nvSpPr>
        <p:spPr>
          <a:xfrm>
            <a:off x="311700" y="1152475"/>
            <a:ext cx="3406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Sau khi đăng nhập thành công, người dùng có thể chọn mua vé, và phải điền các thông tin lịch chiếu, chỗ ngồi</a:t>
            </a:r>
            <a:endParaRPr/>
          </a:p>
        </p:txBody>
      </p:sp>
      <p:pic>
        <p:nvPicPr>
          <p:cNvPr id="114" name="Google Shape;114;p21"/>
          <p:cNvPicPr preferRelativeResize="0"/>
          <p:nvPr/>
        </p:nvPicPr>
        <p:blipFill>
          <a:blip r:embed="rId3">
            <a:alphaModFix/>
          </a:blip>
          <a:stretch>
            <a:fillRect/>
          </a:stretch>
        </p:blipFill>
        <p:spPr>
          <a:xfrm>
            <a:off x="3638900" y="899550"/>
            <a:ext cx="5256272" cy="3612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