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1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7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33F0-AC45-4663-BF98-54BC1AE94A3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4195-2674-4560-BCDB-2946787BA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줄무늬 3"/>
          <p:cNvSpPr/>
          <p:nvPr/>
        </p:nvSpPr>
        <p:spPr>
          <a:xfrm>
            <a:off x="0" y="0"/>
            <a:ext cx="1547664" cy="126876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41027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HotVue</a:t>
            </a:r>
            <a:r>
              <a:rPr lang="en-US" altLang="ko-KR" sz="2400" b="1" dirty="0" smtClean="0"/>
              <a:t> Project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6237312"/>
            <a:ext cx="23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Developer.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ug_ping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12036" y="182743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Skill</a:t>
            </a:r>
          </a:p>
          <a:p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53256" y="2330634"/>
            <a:ext cx="2927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Front-end. </a:t>
            </a:r>
            <a:r>
              <a:rPr lang="en-US" altLang="ko-KR" sz="1400" dirty="0" err="1" smtClean="0"/>
              <a:t>Vue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Vuex</a:t>
            </a:r>
            <a:r>
              <a:rPr lang="en-US" altLang="ko-KR" sz="1400" dirty="0" smtClean="0"/>
              <a:t>, Router, PWA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Back-end.  Node.js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express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Database.  </a:t>
            </a:r>
            <a:r>
              <a:rPr lang="en-US" altLang="ko-KR" sz="1400" dirty="0" err="1" smtClean="0"/>
              <a:t>MariaDB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CI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Git</a:t>
            </a:r>
            <a:endParaRPr lang="en-US" altLang="ko-KR" sz="1400" dirty="0"/>
          </a:p>
        </p:txBody>
      </p:sp>
      <p:sp>
        <p:nvSpPr>
          <p:cNvPr id="10" name="대각선 줄무늬 9"/>
          <p:cNvSpPr/>
          <p:nvPr/>
        </p:nvSpPr>
        <p:spPr>
          <a:xfrm rot="10800000">
            <a:off x="7589352" y="5589240"/>
            <a:ext cx="1547664" cy="126876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4847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Desktop</a:t>
            </a:r>
          </a:p>
          <a:p>
            <a:r>
              <a:rPr lang="en-US" altLang="ko-KR" dirty="0" smtClean="0"/>
              <a:t>OS : Windows 10</a:t>
            </a:r>
          </a:p>
          <a:p>
            <a:r>
              <a:rPr lang="en-US" altLang="ko-KR" dirty="0" smtClean="0"/>
              <a:t>I7-4790</a:t>
            </a:r>
          </a:p>
          <a:p>
            <a:r>
              <a:rPr lang="en-US" altLang="ko-KR" dirty="0" smtClean="0"/>
              <a:t>RAM 16</a:t>
            </a:r>
          </a:p>
          <a:p>
            <a:r>
              <a:rPr lang="en-US" altLang="ko-KR" dirty="0" smtClean="0"/>
              <a:t>SSD 250</a:t>
            </a:r>
          </a:p>
          <a:p>
            <a:r>
              <a:rPr lang="en-US" altLang="ko-KR" dirty="0" smtClean="0"/>
              <a:t>HDD 500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76672"/>
            <a:ext cx="9144000" cy="631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5896" y="6113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System Setting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15808" y="4005064"/>
            <a:ext cx="8712968" cy="23762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5808" y="1412776"/>
            <a:ext cx="8712968" cy="2376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76672"/>
            <a:ext cx="9144000" cy="631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6278" y="611396"/>
            <a:ext cx="40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Architecture(</a:t>
            </a:r>
            <a:r>
              <a:rPr lang="en-US" altLang="ko-KR" b="1" dirty="0" err="1" smtClean="0">
                <a:solidFill>
                  <a:schemeClr val="bg1"/>
                </a:solidFill>
              </a:rPr>
              <a:t>hotvue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6248" y="1863676"/>
            <a:ext cx="1872208" cy="144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9984" y="1880828"/>
            <a:ext cx="1728192" cy="144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6987" y="500853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5808" y="1403484"/>
            <a:ext cx="60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Vue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5309" y="400184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799984" y="4473116"/>
            <a:ext cx="1728192" cy="144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express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78376" y="5193196"/>
            <a:ext cx="3775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304040" y="3320988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024120" y="3320988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6027" y="1897087"/>
            <a:ext cx="1052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VueModel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71227" y="2261975"/>
            <a:ext cx="1695038" cy="338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DOM Listeners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4271227" y="2753308"/>
            <a:ext cx="1695038" cy="33893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Data Bindings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6528" y="1863538"/>
            <a:ext cx="1872208" cy="14446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Model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4167708" y="4473116"/>
            <a:ext cx="1880747" cy="144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7" idx="3"/>
          </p:cNvCxnSpPr>
          <p:nvPr/>
        </p:nvCxnSpPr>
        <p:spPr>
          <a:xfrm flipH="1" flipV="1">
            <a:off x="5966265" y="2922775"/>
            <a:ext cx="730263" cy="2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3519638" y="2924944"/>
            <a:ext cx="751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6" idx="1"/>
          </p:cNvCxnSpPr>
          <p:nvPr/>
        </p:nvCxnSpPr>
        <p:spPr>
          <a:xfrm>
            <a:off x="3528176" y="2431442"/>
            <a:ext cx="7430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967390" y="2431442"/>
            <a:ext cx="7430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7" idx="3"/>
            <a:endCxn id="31" idx="1"/>
          </p:cNvCxnSpPr>
          <p:nvPr/>
        </p:nvCxnSpPr>
        <p:spPr>
          <a:xfrm>
            <a:off x="3528176" y="5193196"/>
            <a:ext cx="639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710441" y="4473116"/>
            <a:ext cx="1880747" cy="144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048455" y="4941168"/>
            <a:ext cx="6480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048456" y="544522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5400000">
            <a:off x="5427863" y="2628387"/>
            <a:ext cx="1164907" cy="2524550"/>
          </a:xfrm>
          <a:prstGeom prst="bentConnector3">
            <a:avLst>
              <a:gd name="adj1" fmla="val 314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5400000" flipH="1" flipV="1">
            <a:off x="6147943" y="2628388"/>
            <a:ext cx="1164907" cy="2524550"/>
          </a:xfrm>
          <a:prstGeom prst="bentConnector3">
            <a:avLst>
              <a:gd name="adj1" fmla="val 3074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4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51520" y="1412776"/>
            <a:ext cx="8712968" cy="23762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76672"/>
            <a:ext cx="9144000" cy="631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6278" y="611396"/>
            <a:ext cx="40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Architecture(socket)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021" y="140955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669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631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1370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화면 설계 및 구성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6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</Words>
  <Application>Microsoft Office PowerPoint</Application>
  <PresentationFormat>화면 슬라이드 쇼(4:3)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관리자</dc:creator>
  <cp:lastModifiedBy>관리자</cp:lastModifiedBy>
  <cp:revision>30</cp:revision>
  <dcterms:created xsi:type="dcterms:W3CDTF">2021-05-30T10:15:13Z</dcterms:created>
  <dcterms:modified xsi:type="dcterms:W3CDTF">2021-05-30T10:58:06Z</dcterms:modified>
</cp:coreProperties>
</file>