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845D-31C9-A1CF-C113-A7C6A1889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C4F96-9D93-95EC-19BF-2D776E5E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E310B-752B-4365-E94F-1B15F4D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355A7-FF20-BFE2-678F-65EF834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503D9-F50E-1063-69FB-B2A6414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E3BC3-4071-A2C5-6CE7-3802A41F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6C6D1-E87C-FCA3-53AB-A596888F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75B33-9817-E863-EE7C-B6098EE9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2546D-7111-B437-A521-D58B3772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3DA51-82C6-D1C1-05CB-D726A9F7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814864-C081-9DD4-FDC5-BCC7ED35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BCDB-962A-9FD5-FF5A-22242A56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85A4F-0EDE-5DCE-EE95-D817D95B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680DE-19CC-D1A7-A5C2-47D99CF6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D7A8C-9322-844A-1784-B45E6260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17B9-55AB-4DBD-8582-FFA6E2D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0622C-63F1-FD41-0BEF-BE7955B5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61A6E-CCE9-0D44-6C55-740F4B58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2D86-2262-793D-7640-F5E99FAC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1E58D-65E5-88A6-C6A3-69DC519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8A4FC-2C63-C7AC-5A54-6DCB12F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B445-A279-5DC5-F760-441EE963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5FB6D-A296-5028-1451-E16F675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31E7B-8423-CBEC-DCE7-877935D0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93104-C1E1-B70E-A53D-72B77F00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8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8BA1F-6C26-66CD-F953-9AF9427B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D54F7-E4E7-0A44-44F3-B0920138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37906-A09C-CD3B-4A36-FC94B74E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69BE7-EA9C-5C4A-7FAA-0240C44A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588FC-6C9B-AFCB-39C1-0E71690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4B3B3-5EC8-1EC9-D73F-24304C22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BE7DE-870D-D334-317F-DAF1D4D4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CC808-8214-1B92-9696-CF5B45DC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CE245-4BD4-AB72-40BD-13F822601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A8AA9-6262-761E-43AF-7B588362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6B6FC-FA85-0DCB-AE86-630312383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0C61D-9B92-8112-3945-DFD23AD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D71E71-8784-5926-3783-5E3A41E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F4BC6B-0724-3234-3E9D-0AC82168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7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D40EF-3131-4D5F-58FD-0DB48351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2780B2-E1B5-2311-705B-BD6C8EE3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CEADD0-7694-3A87-0DB1-A28E2B5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E0BF9F-8B70-20C9-F2A8-954A64C4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0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BE530-62B3-2E33-E699-AE5A3DFC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E2DC4B-1945-D1BD-3B4A-34791D8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1B136-8127-AD88-0832-5B01240B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1766D-D247-C095-5C44-0769831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E3B43-0AC6-8A00-FF8D-6FEC6EB6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25175-3218-D9B7-A8E6-3AA7350E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18C02-F364-03C1-B469-2AA55F83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7B7AF-F324-2183-F98E-38EA6701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D95C5-9987-F4A0-52C8-88D3D0D8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93E22-E78D-1BC1-043C-A720319B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DB2CEF-C38D-C3C6-D54D-B37291561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A14A0-E61B-2D9D-5DCD-51C21219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9ADF5-E781-C08C-6BC4-FD1DB9A6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B2820-4B19-BD10-D283-F14D00F7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E66CF-5ADB-8073-1ADF-DAC382F7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E52FC-21DE-02BB-EABF-789A334D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3E8F4-186F-3183-F3A9-C213848C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C4A8B-96AD-DBA8-8B27-51F1F962F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6F4AA-A2CF-DFF5-BFE4-CAD47DBA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F03B2-5956-5BFE-C54C-74856FD6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3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C4BF-D940-A063-CD71-0D2D377CC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82" y="1418182"/>
            <a:ext cx="9406919" cy="106691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2DGP </a:t>
            </a:r>
            <a:r>
              <a:rPr lang="ko-KR" altLang="en-US" sz="5400" dirty="0"/>
              <a:t>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C3098-7E78-F5CA-3B21-F6D64B24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6786" y="5376464"/>
            <a:ext cx="4490565" cy="609018"/>
          </a:xfrm>
        </p:spPr>
        <p:txBody>
          <a:bodyPr/>
          <a:lstStyle/>
          <a:p>
            <a:pPr algn="r"/>
            <a:r>
              <a:rPr lang="en-US" altLang="ko-KR" dirty="0"/>
              <a:t>2020180037 </a:t>
            </a:r>
            <a:r>
              <a:rPr lang="ko-KR" altLang="en-US" dirty="0"/>
              <a:t>조현상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8BEC0-DA88-255A-2E0E-E6C422F93364}"/>
              </a:ext>
            </a:extLst>
          </p:cNvPr>
          <p:cNvSpPr txBox="1"/>
          <p:nvPr/>
        </p:nvSpPr>
        <p:spPr>
          <a:xfrm>
            <a:off x="1505385" y="2927031"/>
            <a:ext cx="974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0" b="1" dirty="0">
                <a:solidFill>
                  <a:schemeClr val="accent1"/>
                </a:solidFill>
                <a:latin typeface="Söhne"/>
              </a:rPr>
              <a:t>S</a:t>
            </a:r>
            <a:r>
              <a:rPr lang="en-US" altLang="ko-KR" sz="8000" b="1" i="0" dirty="0">
                <a:solidFill>
                  <a:schemeClr val="accent1"/>
                </a:solidFill>
                <a:effectLst/>
                <a:latin typeface="Söhne"/>
              </a:rPr>
              <a:t>nowboarding </a:t>
            </a:r>
            <a:r>
              <a:rPr lang="en-US" altLang="ko-KR" sz="8000" b="1" dirty="0">
                <a:solidFill>
                  <a:schemeClr val="accent1"/>
                </a:solidFill>
                <a:latin typeface="Söhne"/>
              </a:rPr>
              <a:t>S</a:t>
            </a:r>
            <a:r>
              <a:rPr lang="en-US" altLang="ko-KR" sz="8000" b="1" i="0" dirty="0">
                <a:solidFill>
                  <a:schemeClr val="accent1"/>
                </a:solidFill>
                <a:effectLst/>
                <a:latin typeface="Söhne"/>
              </a:rPr>
              <a:t>murf</a:t>
            </a:r>
          </a:p>
        </p:txBody>
      </p:sp>
    </p:spTree>
    <p:extLst>
      <p:ext uri="{BB962C8B-B14F-4D97-AF65-F5344CB8AC3E}">
        <p14:creationId xmlns:p14="http://schemas.microsoft.com/office/powerpoint/2010/main" val="36845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965A-14B2-AD1A-7C0D-83C09F2C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계획 대비 현재 진행 상황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E6C5B1-B199-FD23-5F11-605CE85B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72726"/>
              </p:ext>
            </p:extLst>
          </p:nvPr>
        </p:nvGraphicFramePr>
        <p:xfrm>
          <a:off x="1928873" y="1307025"/>
          <a:ext cx="8128000" cy="549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10248774"/>
                    </a:ext>
                  </a:extLst>
                </a:gridCol>
                <a:gridCol w="934262">
                  <a:extLst>
                    <a:ext uri="{9D8B030D-6E8A-4147-A177-3AD203B41FA5}">
                      <a16:colId xmlns:a16="http://schemas.microsoft.com/office/drawing/2014/main" val="2927631705"/>
                    </a:ext>
                  </a:extLst>
                </a:gridCol>
                <a:gridCol w="3685100">
                  <a:extLst>
                    <a:ext uri="{9D8B030D-6E8A-4147-A177-3AD203B41FA5}">
                      <a16:colId xmlns:a16="http://schemas.microsoft.com/office/drawing/2014/main" val="3480608122"/>
                    </a:ext>
                  </a:extLst>
                </a:gridCol>
                <a:gridCol w="1476638">
                  <a:extLst>
                    <a:ext uri="{9D8B030D-6E8A-4147-A177-3AD203B41FA5}">
                      <a16:colId xmlns:a16="http://schemas.microsoft.com/office/drawing/2014/main" val="3745825942"/>
                    </a:ext>
                  </a:extLst>
                </a:gridCol>
              </a:tblGrid>
              <a:tr h="271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6714"/>
                  </a:ext>
                </a:extLst>
              </a:tr>
              <a:tr h="2712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 이동 구현 및 부스터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42559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03782"/>
                  </a:ext>
                </a:extLst>
              </a:tr>
              <a:tr h="2712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 이동 구현 및 부스터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96224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15118"/>
                  </a:ext>
                </a:extLst>
              </a:tr>
              <a:tr h="4747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돌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제작 및 아이템 제작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6820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71115"/>
                  </a:ext>
                </a:extLst>
              </a:tr>
              <a:tr h="4747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캐릭터가 장애물에 부딪혔을 때 상태 구현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36193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구현하지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223"/>
                  </a:ext>
                </a:extLst>
              </a:tr>
              <a:tr h="4747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</a:t>
                      </a:r>
                      <a:r>
                        <a:rPr lang="ko-KR" altLang="en-US" sz="1200" dirty="0" err="1"/>
                        <a:t>맵에</a:t>
                      </a:r>
                      <a:r>
                        <a:rPr lang="ko-KR" altLang="en-US" sz="1200" dirty="0"/>
                        <a:t> 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아이템 첨부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13235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49432"/>
                  </a:ext>
                </a:extLst>
              </a:tr>
              <a:tr h="4747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</a:t>
                      </a:r>
                      <a:r>
                        <a:rPr lang="ko-KR" altLang="en-US" sz="1200" dirty="0" err="1"/>
                        <a:t>맵에</a:t>
                      </a:r>
                      <a:r>
                        <a:rPr lang="ko-KR" altLang="en-US" sz="1200" dirty="0"/>
                        <a:t> 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아이템 첨부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79984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5984"/>
                  </a:ext>
                </a:extLst>
              </a:tr>
              <a:tr h="2712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최종 점검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70760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80703"/>
                  </a:ext>
                </a:extLst>
              </a:tr>
              <a:tr h="2712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프로젝트 발표 관련 자료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2602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0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FC85-0170-FD4A-79A8-900D1B4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commits </a:t>
            </a:r>
            <a:r>
              <a:rPr lang="ko-KR" altLang="en-US" dirty="0"/>
              <a:t>통계 페이지 스크린샷</a:t>
            </a:r>
          </a:p>
        </p:txBody>
      </p:sp>
      <p:pic>
        <p:nvPicPr>
          <p:cNvPr id="5" name="그림 4" descr="스크린샷, 멀티미디어 소프트웨어, 그래픽 소프트웨어, 텍스트이(가) 표시된 사진">
            <a:extLst>
              <a:ext uri="{FF2B5EF4-FFF2-40B4-BE49-F238E27FC236}">
                <a16:creationId xmlns:a16="http://schemas.microsoft.com/office/drawing/2014/main" id="{1793D500-08DB-12D1-89DB-07C9AFD1F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79" y="1690688"/>
            <a:ext cx="9961250" cy="45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133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Söhne</vt:lpstr>
      <vt:lpstr>맑은 고딕</vt:lpstr>
      <vt:lpstr>Arial</vt:lpstr>
      <vt:lpstr>Office 테마</vt:lpstr>
      <vt:lpstr>2DGP 프로젝트 </vt:lpstr>
      <vt:lpstr>개발 계획 대비 현재 진행 상황</vt:lpstr>
      <vt:lpstr>Github commits 통계 페이지 스크린샷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</dc:title>
  <dc:creator>HyeonSang Cho</dc:creator>
  <cp:lastModifiedBy>HyeonSang Cho</cp:lastModifiedBy>
  <cp:revision>7</cp:revision>
  <dcterms:created xsi:type="dcterms:W3CDTF">2023-10-15T04:51:20Z</dcterms:created>
  <dcterms:modified xsi:type="dcterms:W3CDTF">2023-11-12T13:57:33Z</dcterms:modified>
</cp:coreProperties>
</file>