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4" r:id="rId5"/>
    <p:sldId id="265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845D-31C9-A1CF-C113-A7C6A188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C4F96-9D93-95EC-19BF-2D776E5E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E310B-752B-4365-E94F-1B15F4D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355A7-FF20-BFE2-678F-65EF834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503D9-F50E-1063-69FB-B2A6414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3BC3-4071-A2C5-6CE7-3802A41F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6C6D1-E87C-FCA3-53AB-A596888F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75B33-9817-E863-EE7C-B6098EE9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2546D-7111-B437-A521-D58B3772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3DA51-82C6-D1C1-05CB-D726A9F7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814864-C081-9DD4-FDC5-BCC7ED35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BCDB-962A-9FD5-FF5A-22242A56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5A4F-0EDE-5DCE-EE95-D817D95B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680DE-19CC-D1A7-A5C2-47D99CF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D7A8C-9322-844A-1784-B45E6260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17B9-55AB-4DBD-8582-FFA6E2D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0622C-63F1-FD41-0BEF-BE7955B5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1A6E-CCE9-0D44-6C55-740F4B58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2D86-2262-793D-7640-F5E99FAC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1E58D-65E5-88A6-C6A3-69DC519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A4FC-2C63-C7AC-5A54-6DCB12F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B445-A279-5DC5-F760-441EE963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5FB6D-A296-5028-1451-E16F675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1E7B-8423-CBEC-DCE7-877935D0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93104-C1E1-B70E-A53D-72B77F00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BA1F-6C26-66CD-F953-9AF9427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D54F7-E4E7-0A44-44F3-B0920138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37906-A09C-CD3B-4A36-FC94B74E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69BE7-EA9C-5C4A-7FAA-0240C44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588FC-6C9B-AFCB-39C1-0E71690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4B3B3-5EC8-1EC9-D73F-24304C2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E7DE-870D-D334-317F-DAF1D4D4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CC808-8214-1B92-9696-CF5B45DC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CE245-4BD4-AB72-40BD-13F82260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A8AA9-6262-761E-43AF-7B588362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6B6FC-FA85-0DCB-AE86-63031238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0C61D-9B92-8112-3945-DFD23AD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71E71-8784-5926-3783-5E3A41E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F4BC6B-0724-3234-3E9D-0AC82168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7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D40EF-3131-4D5F-58FD-0DB4835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780B2-E1B5-2311-705B-BD6C8EE3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CEADD0-7694-3A87-0DB1-A28E2B5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0BF9F-8B70-20C9-F2A8-954A64C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BE530-62B3-2E33-E699-AE5A3DFC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2DC4B-1945-D1BD-3B4A-34791D8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1B136-8127-AD88-0832-5B01240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1766D-D247-C095-5C44-0769831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E3B43-0AC6-8A00-FF8D-6FEC6EB6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25175-3218-D9B7-A8E6-3AA7350E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18C02-F364-03C1-B469-2AA55F83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7B7AF-F324-2183-F98E-38EA6701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D95C5-9987-F4A0-52C8-88D3D0D8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3E22-E78D-1BC1-043C-A720319B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B2CEF-C38D-C3C6-D54D-B37291561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A14A0-E61B-2D9D-5DCD-51C21219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9ADF5-E781-C08C-6BC4-FD1DB9A6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B2820-4B19-BD10-D283-F14D00F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E66CF-5ADB-8073-1ADF-DAC382F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E52FC-21DE-02BB-EABF-789A334D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E8F4-186F-3183-F3A9-C213848C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C4A8B-96AD-DBA8-8B27-51F1F962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8442-FC7E-4906-8254-D5D5156BF8E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6F4AA-A2CF-DFF5-BFE4-CAD47DBA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F03B2-5956-5BFE-C54C-74856FD6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BC49-B925-4697-903B-1E2C9CB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pc_computer/megatagmensionblancneptunevszombies/sheet/84612/" TargetMode="External"/><Relationship Id="rId2" Type="http://schemas.openxmlformats.org/officeDocument/2006/relationships/hyperlink" Target="https://www.spriters-resource.com/browser_games/smurfysnowbo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4BF-D940-A063-CD71-0D2D377C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82" y="1418182"/>
            <a:ext cx="9406919" cy="106691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2DGP </a:t>
            </a:r>
            <a:r>
              <a:rPr lang="ko-KR" altLang="en-US" sz="5400" dirty="0"/>
              <a:t>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C3098-7E78-F5CA-3B21-F6D64B24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6786" y="5376464"/>
            <a:ext cx="4490565" cy="609018"/>
          </a:xfrm>
        </p:spPr>
        <p:txBody>
          <a:bodyPr/>
          <a:lstStyle/>
          <a:p>
            <a:pPr algn="r"/>
            <a:r>
              <a:rPr lang="en-US" altLang="ko-KR" dirty="0"/>
              <a:t>2020180037 </a:t>
            </a:r>
            <a:r>
              <a:rPr lang="ko-KR" altLang="en-US" dirty="0"/>
              <a:t>조현상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8BEC0-DA88-255A-2E0E-E6C422F93364}"/>
              </a:ext>
            </a:extLst>
          </p:cNvPr>
          <p:cNvSpPr txBox="1"/>
          <p:nvPr/>
        </p:nvSpPr>
        <p:spPr>
          <a:xfrm>
            <a:off x="1505385" y="2927031"/>
            <a:ext cx="9741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nowboarding </a:t>
            </a:r>
            <a:r>
              <a:rPr lang="en-US" altLang="ko-KR" sz="8000" b="1" dirty="0">
                <a:solidFill>
                  <a:schemeClr val="accent1"/>
                </a:solidFill>
                <a:latin typeface="Söhne"/>
              </a:rPr>
              <a:t>S</a:t>
            </a:r>
            <a:r>
              <a:rPr lang="en-US" altLang="ko-KR" sz="8000" b="1" i="0" dirty="0">
                <a:solidFill>
                  <a:schemeClr val="accent1"/>
                </a:solidFill>
                <a:effectLst/>
                <a:latin typeface="Söhne"/>
              </a:rPr>
              <a:t>murf</a:t>
            </a:r>
          </a:p>
        </p:txBody>
      </p:sp>
    </p:spTree>
    <p:extLst>
      <p:ext uri="{BB962C8B-B14F-4D97-AF65-F5344CB8AC3E}">
        <p14:creationId xmlns:p14="http://schemas.microsoft.com/office/powerpoint/2010/main" val="36845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965A-14B2-AD1A-7C0D-83C09F2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E2BCA-38A4-5F16-DB53-DBC35BBC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050"/>
            <a:ext cx="10515600" cy="5186253"/>
          </a:xfrm>
          <a:solidFill>
            <a:schemeClr val="bg1">
              <a:alpha val="80000"/>
            </a:schemeClr>
          </a:solidFill>
        </p:spPr>
        <p:txBody>
          <a:bodyPr>
            <a:normAutofit fontScale="55000" lnSpcReduction="20000"/>
          </a:bodyPr>
          <a:lstStyle/>
          <a:p>
            <a:pPr algn="l"/>
            <a:endParaRPr lang="ko-KR" altLang="en-US" b="1" i="0" dirty="0">
              <a:effectLst/>
              <a:latin typeface="Söhne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3300" b="1" i="0" dirty="0">
                <a:effectLst/>
              </a:rPr>
              <a:t>게임 제목 </a:t>
            </a:r>
            <a:r>
              <a:rPr lang="en-US" altLang="ko-KR" sz="3300" b="1" i="0" dirty="0">
                <a:effectLst/>
              </a:rPr>
              <a:t>: Snowboarding </a:t>
            </a:r>
            <a:r>
              <a:rPr lang="en-US" altLang="ko-KR" sz="3300" b="1" dirty="0"/>
              <a:t>S</a:t>
            </a:r>
            <a:r>
              <a:rPr lang="en-US" altLang="ko-KR" sz="3300" b="1" i="0" dirty="0">
                <a:effectLst/>
              </a:rPr>
              <a:t>murf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3300" b="1" dirty="0"/>
              <a:t>게임 설명 </a:t>
            </a:r>
            <a:endParaRPr lang="en-US" altLang="ko-KR" sz="3300" b="1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i="0" dirty="0">
                <a:effectLst/>
              </a:rPr>
              <a:t>플레이어는 스노우 보드를 타고 내려오며</a:t>
            </a:r>
            <a:r>
              <a:rPr lang="en-US" altLang="ko-KR" sz="3300" b="1" i="0" dirty="0">
                <a:effectLst/>
              </a:rPr>
              <a:t>, </a:t>
            </a:r>
            <a:r>
              <a:rPr lang="ko-KR" altLang="en-US" sz="3300" b="1" i="0" dirty="0">
                <a:effectLst/>
              </a:rPr>
              <a:t>내려오는 중간에 있는 장애물을 피해 빠르게 결승</a:t>
            </a: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i="0" dirty="0">
                <a:effectLst/>
              </a:rPr>
              <a:t>선을 통과하는 스포츠 게임 </a:t>
            </a:r>
          </a:p>
          <a:p>
            <a:pPr algn="l">
              <a:lnSpc>
                <a:spcPct val="120000"/>
              </a:lnSpc>
            </a:pPr>
            <a:endParaRPr lang="ko-KR" altLang="en-US" sz="3300" b="1" i="0" dirty="0">
              <a:effectLst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3300" b="1" dirty="0"/>
              <a:t>게임 핵심 기능</a:t>
            </a:r>
            <a:endParaRPr lang="en-US" altLang="ko-KR" sz="3300" b="1" i="0" dirty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i="0" dirty="0">
                <a:effectLst/>
              </a:rPr>
              <a:t>방향키</a:t>
            </a:r>
            <a:r>
              <a:rPr lang="en-US" altLang="ko-KR" sz="3300" b="1" i="0" dirty="0">
                <a:effectLst/>
              </a:rPr>
              <a:t>: </a:t>
            </a:r>
            <a:r>
              <a:rPr lang="ko-KR" altLang="en-US" sz="3300" b="1" i="0" dirty="0">
                <a:effectLst/>
              </a:rPr>
              <a:t>플레이어는 좌 우 방향키를 이용해서 방향을 바꿀 수 있습니다</a:t>
            </a:r>
            <a:r>
              <a:rPr lang="en-US" altLang="ko-KR" sz="3300" b="1" i="0" dirty="0">
                <a:effectLst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	</a:t>
            </a:r>
            <a:r>
              <a:rPr lang="ko-KR" altLang="en-US" sz="3300" b="1" i="0" dirty="0">
                <a:effectLst/>
              </a:rPr>
              <a:t>스페이스 바 </a:t>
            </a:r>
            <a:r>
              <a:rPr lang="en-US" altLang="ko-KR" sz="3300" b="1" i="0" dirty="0">
                <a:effectLst/>
              </a:rPr>
              <a:t>: </a:t>
            </a:r>
            <a:r>
              <a:rPr lang="ko-KR" altLang="en-US" sz="3300" b="1" i="0" dirty="0">
                <a:effectLst/>
              </a:rPr>
              <a:t>플레이어는 점프키를 이용해서 돌 위를 점프할 수 있습니다</a:t>
            </a:r>
            <a:r>
              <a:rPr lang="en-US" altLang="ko-KR" sz="3300" b="1" i="0" dirty="0"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US" altLang="ko-KR" sz="3300" b="1" i="0" dirty="0">
              <a:effectLst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3300" b="1" i="0" dirty="0">
                <a:effectLst/>
              </a:rPr>
              <a:t>재미 요소</a:t>
            </a:r>
            <a:endParaRPr lang="en-US" altLang="ko-KR" sz="3300" b="1" i="0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i="0" dirty="0">
                <a:effectLst/>
              </a:rPr>
              <a:t>플레이어가 스노우 보드를 타고 내려오다가 장애물과 만나면 잠시동안 기절합니다</a:t>
            </a:r>
            <a:r>
              <a:rPr lang="en-US" altLang="ko-KR" sz="3300" b="1" i="0" dirty="0">
                <a:effectLst/>
              </a:rPr>
              <a:t>. </a:t>
            </a:r>
            <a:r>
              <a:rPr lang="ko-KR" altLang="en-US" sz="3300" b="1" i="0" dirty="0">
                <a:effectLst/>
              </a:rPr>
              <a:t>기절로 </a:t>
            </a: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i="0" dirty="0">
                <a:effectLst/>
              </a:rPr>
              <a:t>인해</a:t>
            </a:r>
            <a:r>
              <a:rPr lang="ko-KR" altLang="en-US" sz="3300" b="1" dirty="0"/>
              <a:t> </a:t>
            </a:r>
            <a:r>
              <a:rPr lang="ko-KR" altLang="en-US" sz="3300" b="1" i="0" dirty="0">
                <a:effectLst/>
              </a:rPr>
              <a:t>시간이 지체되면 기록을 갱신하기가 어</a:t>
            </a:r>
            <a:r>
              <a:rPr lang="ko-KR" altLang="en-US" sz="3300" b="1" dirty="0"/>
              <a:t>렵</a:t>
            </a:r>
            <a:r>
              <a:rPr lang="ko-KR" altLang="en-US" sz="3300" b="1" i="0" dirty="0">
                <a:effectLst/>
              </a:rPr>
              <a:t>습니다</a:t>
            </a:r>
            <a:r>
              <a:rPr lang="en-US" altLang="ko-KR" sz="3300" b="1" i="0" dirty="0">
                <a:effectLst/>
              </a:rPr>
              <a:t>. </a:t>
            </a:r>
            <a:r>
              <a:rPr lang="ko-KR" altLang="en-US" sz="3300" b="1" i="0" dirty="0">
                <a:effectLst/>
              </a:rPr>
              <a:t>플레이어는 아이템을 획득하여 더 빠</a:t>
            </a:r>
            <a:r>
              <a:rPr lang="en-US" altLang="ko-KR" sz="3300" b="1" i="0" dirty="0">
                <a:effectLst/>
              </a:rPr>
              <a:t>	</a:t>
            </a:r>
            <a:r>
              <a:rPr lang="ko-KR" altLang="en-US" sz="3300" b="1" dirty="0"/>
              <a:t>른 속도로</a:t>
            </a:r>
            <a:r>
              <a:rPr lang="ko-KR" altLang="en-US" sz="3300" b="1" i="0" dirty="0">
                <a:effectLst/>
              </a:rPr>
              <a:t> 내려올 수도 있습니다</a:t>
            </a:r>
            <a:r>
              <a:rPr lang="en-US" altLang="ko-KR" sz="3300" b="1" i="0" dirty="0">
                <a:effectLst/>
              </a:rPr>
              <a:t>. </a:t>
            </a:r>
            <a:r>
              <a:rPr lang="ko-KR" altLang="en-US" sz="3300" b="1" dirty="0"/>
              <a:t>최단 기록을 갱신하는 것이 하나의 재미 요소입니다</a:t>
            </a:r>
            <a:r>
              <a:rPr lang="en-US" altLang="ko-KR" sz="3300" b="1" dirty="0"/>
              <a:t>.</a:t>
            </a:r>
            <a:endParaRPr lang="en-US" altLang="ko-KR" sz="3300" b="1" i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FC85-0170-FD4A-79A8-900D1B4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예상 게임 진행 흐름</a:t>
            </a:r>
            <a:endParaRPr lang="ko-KR" altLang="en-US" dirty="0"/>
          </a:p>
        </p:txBody>
      </p:sp>
      <p:pic>
        <p:nvPicPr>
          <p:cNvPr id="4" name="그림 3" descr="크리스마스, 크리스마스 트리, 크리스마스 장식, 겨울이(가) 표시된 사진&#10;&#10;자동 생성된 설명">
            <a:extLst>
              <a:ext uri="{FF2B5EF4-FFF2-40B4-BE49-F238E27FC236}">
                <a16:creationId xmlns:a16="http://schemas.microsoft.com/office/drawing/2014/main" id="{B5773A15-FCC6-4798-5ED4-2AB6123A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92" y="1540986"/>
            <a:ext cx="4586971" cy="4680000"/>
          </a:xfrm>
          <a:prstGeom prst="rect">
            <a:avLst/>
          </a:prstGeom>
        </p:spPr>
      </p:pic>
      <p:pic>
        <p:nvPicPr>
          <p:cNvPr id="6" name="그림 5" descr="크리스마스, 크리스마스 트리, 크리스마스 장식, 크리스마스 이브이(가) 표시된 사진&#10;&#10;자동 생성된 설명">
            <a:extLst>
              <a:ext uri="{FF2B5EF4-FFF2-40B4-BE49-F238E27FC236}">
                <a16:creationId xmlns:a16="http://schemas.microsoft.com/office/drawing/2014/main" id="{7B1F1B22-1D11-4ABA-BE8E-F931031E646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1" y="1540986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FC85-0170-FD4A-79A8-900D1B4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예상 게임 진행 흐름</a:t>
            </a:r>
            <a:endParaRPr lang="ko-KR" altLang="en-US" dirty="0"/>
          </a:p>
        </p:txBody>
      </p:sp>
      <p:pic>
        <p:nvPicPr>
          <p:cNvPr id="5" name="그림 4" descr="만화 영화, 겨울이(가) 표시된 사진&#10;&#10;자동 생성된 설명">
            <a:extLst>
              <a:ext uri="{FF2B5EF4-FFF2-40B4-BE49-F238E27FC236}">
                <a16:creationId xmlns:a16="http://schemas.microsoft.com/office/drawing/2014/main" id="{A2012A75-8ED5-47C6-08CC-10D8E5EC9AA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24" y="1538522"/>
            <a:ext cx="4320000" cy="4680000"/>
          </a:xfrm>
          <a:prstGeom prst="rect">
            <a:avLst/>
          </a:prstGeom>
        </p:spPr>
      </p:pic>
      <p:pic>
        <p:nvPicPr>
          <p:cNvPr id="8" name="그림 7" descr="스크린샷, 병, 청량 음료, 그래픽이(가) 표시된 사진&#10;&#10;자동 생성된 설명">
            <a:extLst>
              <a:ext uri="{FF2B5EF4-FFF2-40B4-BE49-F238E27FC236}">
                <a16:creationId xmlns:a16="http://schemas.microsoft.com/office/drawing/2014/main" id="{DD2BCDA2-6C6A-EE48-D3F0-150C8D2B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01" y="2300329"/>
            <a:ext cx="4323847" cy="14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0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FC85-0170-FD4A-79A8-900D1B4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예상 게임 진행 흐름</a:t>
            </a:r>
            <a:endParaRPr lang="ko-KR" altLang="en-US" dirty="0"/>
          </a:p>
        </p:txBody>
      </p:sp>
      <p:pic>
        <p:nvPicPr>
          <p:cNvPr id="5" name="그림 4" descr="도표, 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7D52729B-3BEE-6D46-A664-E281E1AC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74" y="1483442"/>
            <a:ext cx="6159817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7FD36-E745-996D-E585-F4052B3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8604D-28F8-91A4-4C23-57F4F4507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46236"/>
              </p:ext>
            </p:extLst>
          </p:nvPr>
        </p:nvGraphicFramePr>
        <p:xfrm>
          <a:off x="1270000" y="1557128"/>
          <a:ext cx="9888330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9304">
                  <a:extLst>
                    <a:ext uri="{9D8B030D-6E8A-4147-A177-3AD203B41FA5}">
                      <a16:colId xmlns:a16="http://schemas.microsoft.com/office/drawing/2014/main" val="2740430159"/>
                    </a:ext>
                  </a:extLst>
                </a:gridCol>
                <a:gridCol w="7779026">
                  <a:extLst>
                    <a:ext uri="{9D8B030D-6E8A-4147-A177-3AD203B41FA5}">
                      <a16:colId xmlns:a16="http://schemas.microsoft.com/office/drawing/2014/main" val="280460752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502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  <a:r>
                        <a:rPr lang="en-US" altLang="ko-KR" sz="2000" dirty="0"/>
                        <a:t>~2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캐릭터 이동 구현 및 부스터 구현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63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장애물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나무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돌</a:t>
                      </a:r>
                      <a:r>
                        <a:rPr lang="en-US" altLang="ko-KR" sz="2000" dirty="0"/>
                        <a:t>) </a:t>
                      </a:r>
                      <a:r>
                        <a:rPr lang="ko-KR" altLang="en-US" sz="2000" dirty="0"/>
                        <a:t>제작 및 아이템 제작 및 버그 수정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762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캐릭터가 장애물에 부딪혔을 때 상태 구현 및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942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  <a:r>
                        <a:rPr lang="en-US" altLang="ko-KR" sz="2000" dirty="0"/>
                        <a:t>~6</a:t>
                      </a:r>
                      <a:r>
                        <a:rPr lang="ko-KR" altLang="en-US" sz="2000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게임 </a:t>
                      </a:r>
                      <a:r>
                        <a:rPr lang="ko-KR" altLang="en-US" sz="2000" dirty="0" err="1"/>
                        <a:t>맵에</a:t>
                      </a:r>
                      <a:r>
                        <a:rPr lang="ko-KR" altLang="en-US" sz="2000" dirty="0"/>
                        <a:t> 캐릭터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장애물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아이템 첨부 및 버그 수정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549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최종 점검 및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192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프로젝트 발표 관련 자료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0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2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12AE-AD49-B5BA-FFFB-938D4044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BF7DE-32D5-6DDC-5E19-5DC75794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049"/>
            <a:ext cx="10515600" cy="5103825"/>
          </a:xfrm>
          <a:solidFill>
            <a:schemeClr val="bg1">
              <a:alpha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1. </a:t>
            </a:r>
            <a:r>
              <a:rPr lang="ko-KR" altLang="en-US" sz="2900" b="1" dirty="0"/>
              <a:t>스노우 보드를 타고 내려오며 결승점에 빠른 시간안에 도달하는 것이 목표입니다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2. </a:t>
            </a:r>
            <a:r>
              <a:rPr lang="ko-KR" altLang="en-US" sz="2900" b="1" dirty="0"/>
              <a:t>처음 출발할 때 속도는 </a:t>
            </a:r>
            <a:r>
              <a:rPr lang="en-US" altLang="ko-KR" sz="2900" b="1" dirty="0"/>
              <a:t>10</a:t>
            </a:r>
            <a:r>
              <a:rPr lang="ko-KR" altLang="en-US" sz="2900" b="1" dirty="0"/>
              <a:t>입니다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3. </a:t>
            </a:r>
            <a:r>
              <a:rPr lang="ko-KR" altLang="en-US" sz="2900" b="1" dirty="0"/>
              <a:t>방향키를 눌러 방향을 바꿀 수 있습니다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4. </a:t>
            </a:r>
            <a:r>
              <a:rPr lang="ko-KR" altLang="en-US" sz="2900" b="1" dirty="0"/>
              <a:t>게임 맵 중간중간에는 나무와 돌 장애물이 존재합니다</a:t>
            </a:r>
            <a:r>
              <a:rPr lang="en-US" altLang="ko-KR" sz="2900" b="1" dirty="0"/>
              <a:t>. </a:t>
            </a:r>
            <a:r>
              <a:rPr lang="ko-KR" altLang="en-US" sz="2900" b="1" dirty="0"/>
              <a:t>만약 장애물과 부딪히게 되면 일정시간동안 기절상태에 걸려 움직일 수 없게 됩니다</a:t>
            </a:r>
            <a:r>
              <a:rPr lang="en-US" altLang="ko-KR" sz="2900" b="1" dirty="0"/>
              <a:t>. </a:t>
            </a:r>
            <a:r>
              <a:rPr lang="ko-KR" altLang="en-US" sz="2900" b="1" dirty="0"/>
              <a:t>기절상태가 끝나면 속도는 </a:t>
            </a:r>
            <a:r>
              <a:rPr lang="en-US" altLang="ko-KR" sz="2900" b="1" dirty="0"/>
              <a:t>0</a:t>
            </a:r>
            <a:r>
              <a:rPr lang="ko-KR" altLang="en-US" sz="2900" b="1" dirty="0"/>
              <a:t>에서 시작합니다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5. </a:t>
            </a:r>
            <a:r>
              <a:rPr lang="ko-KR" altLang="en-US" sz="2900" b="1" dirty="0"/>
              <a:t>점프 키를 눌러서 돌 장애물을 뛰어 넘을 수 있습니다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6. </a:t>
            </a:r>
            <a:r>
              <a:rPr lang="ko-KR" altLang="en-US" sz="2900" b="1" dirty="0"/>
              <a:t>장애물을 부딪히지 않으면 속도는 점점 증가합니다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7. </a:t>
            </a:r>
            <a:r>
              <a:rPr lang="ko-KR" altLang="en-US" sz="2900" b="1" dirty="0"/>
              <a:t>일정시간이상 장애물과 부딪히지 않으면 부스터 아이템을 얻으며 사용 가능합니다</a:t>
            </a:r>
            <a:r>
              <a:rPr lang="en-US" altLang="ko-KR" sz="2900" b="1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900" b="1" dirty="0"/>
              <a:t>8. </a:t>
            </a:r>
            <a:r>
              <a:rPr lang="ko-KR" altLang="en-US" sz="2900" b="1" dirty="0"/>
              <a:t>게임 맵 중간중간에는 아이템이 존재합니다</a:t>
            </a:r>
            <a:r>
              <a:rPr lang="en-US" altLang="ko-KR" sz="2900" b="1" dirty="0"/>
              <a:t>. </a:t>
            </a:r>
            <a:r>
              <a:rPr lang="ko-KR" altLang="en-US" sz="2900" b="1" dirty="0"/>
              <a:t>아이템 종류는 부스터 아이템과 무적 아이템이 있습니다</a:t>
            </a:r>
            <a:r>
              <a:rPr lang="en-US" altLang="ko-KR" sz="2900" b="1" dirty="0"/>
              <a:t>. </a:t>
            </a:r>
            <a:r>
              <a:rPr lang="ko-KR" altLang="en-US" sz="2900" b="1" dirty="0"/>
              <a:t>부스터 아이템은 부스터를 사용하는 아이템이고 무적 아이템은 일정시간동안 장애물을 무시할 수 있게 하는 아이템입니다</a:t>
            </a:r>
            <a:r>
              <a:rPr lang="en-US" altLang="ko-KR" sz="2900" b="1" dirty="0"/>
              <a:t>.</a:t>
            </a:r>
            <a:endParaRPr lang="ko-KR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178097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965A-14B2-AD1A-7C0D-83C09F2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리소스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E2BCA-38A4-5F16-DB53-DBC35BBC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144"/>
            <a:ext cx="10515600" cy="3378394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1800" i="0" dirty="0">
                <a:effectLst/>
                <a:hlinkClick r:id="rId2"/>
              </a:rPr>
              <a:t>https://www.spriters-resource.com/browser_games/smurfysnowboard/</a:t>
            </a:r>
            <a:endParaRPr lang="en-US" altLang="ko-KR" sz="1800" i="0" dirty="0">
              <a:effectLst/>
            </a:endParaRPr>
          </a:p>
          <a:p>
            <a:pPr algn="l"/>
            <a:r>
              <a:rPr lang="en-US" altLang="ko-KR" sz="1800" dirty="0">
                <a:hlinkClick r:id="rId3"/>
              </a:rPr>
              <a:t>PC / Computer - </a:t>
            </a:r>
            <a:r>
              <a:rPr lang="en-US" altLang="ko-KR" sz="1800" dirty="0" err="1">
                <a:hlinkClick r:id="rId3"/>
              </a:rPr>
              <a:t>MegaTagmension</a:t>
            </a:r>
            <a:r>
              <a:rPr lang="en-US" altLang="ko-KR" sz="1800" dirty="0">
                <a:hlinkClick r:id="rId3"/>
              </a:rPr>
              <a:t> Blanc + Neptune VS Zombies - Item Icons - The </a:t>
            </a:r>
            <a:r>
              <a:rPr lang="en-US" altLang="ko-KR" sz="1800" dirty="0" err="1">
                <a:hlinkClick r:id="rId3"/>
              </a:rPr>
              <a:t>Spriters</a:t>
            </a:r>
            <a:r>
              <a:rPr lang="en-US" altLang="ko-KR" sz="1800" dirty="0">
                <a:hlinkClick r:id="rId3"/>
              </a:rPr>
              <a:t> Resource (spriters-resource.com)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45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Söhne</vt:lpstr>
      <vt:lpstr>맑은 고딕</vt:lpstr>
      <vt:lpstr>Arial</vt:lpstr>
      <vt:lpstr>Wingdings</vt:lpstr>
      <vt:lpstr>Office 테마</vt:lpstr>
      <vt:lpstr>2DGP 프로젝트 </vt:lpstr>
      <vt:lpstr>게임 컨셉</vt:lpstr>
      <vt:lpstr>예상 게임 진행 흐름</vt:lpstr>
      <vt:lpstr>예상 게임 진행 흐름</vt:lpstr>
      <vt:lpstr>예상 게임 진행 흐름</vt:lpstr>
      <vt:lpstr>개발 일정</vt:lpstr>
      <vt:lpstr>게임 기획</vt:lpstr>
      <vt:lpstr>게임 리소스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</dc:title>
  <dc:creator>HyeonSang Cho</dc:creator>
  <cp:lastModifiedBy>HyeonSang Cho</cp:lastModifiedBy>
  <cp:revision>5</cp:revision>
  <dcterms:created xsi:type="dcterms:W3CDTF">2023-10-15T04:51:20Z</dcterms:created>
  <dcterms:modified xsi:type="dcterms:W3CDTF">2023-10-15T08:45:06Z</dcterms:modified>
</cp:coreProperties>
</file>