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07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70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2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7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9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6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2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7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09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1BD1-86F6-49BA-989E-C1567AF38A20}" type="datetimeFigureOut">
              <a:rPr kumimoji="1" lang="ja-JP" altLang="en-US" smtClean="0"/>
              <a:t>2018/2/6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6D435-FBBD-4DE2-AFC9-21E69041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7755">
            <a:off x="7249167" y="1010116"/>
            <a:ext cx="1816704" cy="26342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033">
            <a:off x="8270047" y="736353"/>
            <a:ext cx="1845276" cy="267565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309104" y="4325110"/>
            <a:ext cx="4592595" cy="165576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G2</a:t>
            </a:r>
            <a:endParaRPr lang="en-US" altLang="ja-JP" dirty="0"/>
          </a:p>
          <a:p>
            <a:pPr algn="l"/>
            <a:r>
              <a:rPr lang="ja-JP" altLang="en-US" dirty="0"/>
              <a:t>赤嶺 明之介</a:t>
            </a:r>
            <a:r>
              <a:rPr lang="en-US" altLang="ja-JP" dirty="0"/>
              <a:t>	 	</a:t>
            </a:r>
            <a:r>
              <a:rPr lang="ja-JP" altLang="en-US" dirty="0"/>
              <a:t>家村 一摩</a:t>
            </a:r>
            <a:endParaRPr lang="en-US" altLang="ja-JP" dirty="0"/>
          </a:p>
          <a:p>
            <a:pPr algn="l"/>
            <a:r>
              <a:rPr kumimoji="1" lang="ja-JP" altLang="en-US" dirty="0"/>
              <a:t>伊佐 志琉</a:t>
            </a:r>
            <a:r>
              <a:rPr kumimoji="1" lang="en-US" altLang="ja-JP" dirty="0"/>
              <a:t>		</a:t>
            </a:r>
            <a:r>
              <a:rPr kumimoji="1" lang="ja-JP" altLang="en-US" dirty="0"/>
              <a:t>山城 徹大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13" y="1789608"/>
            <a:ext cx="8360237" cy="16077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19" y="3256221"/>
            <a:ext cx="2070334" cy="8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</a:t>
            </a:r>
            <a:r>
              <a:rPr lang="ja-JP" altLang="en-US" dirty="0" smtClean="0"/>
              <a:t>との</a:t>
            </a:r>
            <a:r>
              <a:rPr lang="ja-JP" altLang="en-US" dirty="0"/>
              <a:t>変更点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バトルゾーンなどの背景の透過</a:t>
            </a:r>
            <a:endParaRPr lang="en-US" altLang="ja-JP" dirty="0" smtClean="0"/>
          </a:p>
          <a:p>
            <a:r>
              <a:rPr lang="ja-JP" altLang="en-US" dirty="0" smtClean="0"/>
              <a:t>ボタンのデザインの変更</a:t>
            </a:r>
            <a:endParaRPr lang="en-US" altLang="ja-JP" dirty="0" smtClean="0"/>
          </a:p>
          <a:p>
            <a:r>
              <a:rPr kumimoji="1" lang="ja-JP" altLang="en-US" dirty="0" smtClean="0"/>
              <a:t>バグがなくなった</a:t>
            </a:r>
            <a:endParaRPr kumimoji="1" lang="en-US" altLang="ja-JP" dirty="0" smtClean="0"/>
          </a:p>
          <a:p>
            <a:r>
              <a:rPr lang="en-US" altLang="ja-JP" dirty="0" smtClean="0"/>
              <a:t>JOKER(</a:t>
            </a:r>
            <a:r>
              <a:rPr lang="en-US" altLang="ja-JP" dirty="0"/>
              <a:t>0/0 </a:t>
            </a:r>
            <a:r>
              <a:rPr lang="ja-JP" altLang="en-US" dirty="0"/>
              <a:t>疾走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が召喚できるようになった</a:t>
            </a:r>
            <a:endParaRPr lang="en-US" altLang="ja-JP" dirty="0"/>
          </a:p>
          <a:p>
            <a:r>
              <a:rPr lang="ja-JP" altLang="en-US" dirty="0" smtClean="0"/>
              <a:t>世代交代ができるようになった</a:t>
            </a:r>
            <a:endParaRPr lang="en-US" altLang="ja-JP" dirty="0" smtClean="0"/>
          </a:p>
          <a:p>
            <a:r>
              <a:rPr lang="ja-JP" altLang="en-US" dirty="0" smtClean="0"/>
              <a:t>カードのデザインの修正</a:t>
            </a:r>
            <a:endParaRPr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838200" y="2038865"/>
            <a:ext cx="5191897" cy="1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838199" y="2524897"/>
            <a:ext cx="5191897" cy="1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8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46041" y="2700552"/>
            <a:ext cx="4499919" cy="1325563"/>
          </a:xfrm>
        </p:spPr>
        <p:txBody>
          <a:bodyPr>
            <a:noAutofit/>
          </a:bodyPr>
          <a:lstStyle/>
          <a:p>
            <a:pPr algn="ctr"/>
            <a:r>
              <a:rPr lang="ja-JP" altLang="en-US" sz="6600" dirty="0"/>
              <a:t>デモプレイ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295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45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前回との変更点</vt:lpstr>
      <vt:lpstr>デモプレイ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mi161304</dc:creator>
  <cp:lastModifiedBy>mi161304</cp:lastModifiedBy>
  <cp:revision>26</cp:revision>
  <dcterms:created xsi:type="dcterms:W3CDTF">2017-12-04T02:43:03Z</dcterms:created>
  <dcterms:modified xsi:type="dcterms:W3CDTF">2018-02-06T06:57:38Z</dcterms:modified>
</cp:coreProperties>
</file>