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a49eed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a49eed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a49eed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a49eed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a49eed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a49eed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a49eed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a49eed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a49eed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a49eed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07175"/>
            <a:ext cx="8520600" cy="14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>
                <a:latin typeface="Comfortaa"/>
                <a:ea typeface="Comfortaa"/>
                <a:cs typeface="Comfortaa"/>
                <a:sym typeface="Comfortaa"/>
              </a:rPr>
              <a:t>Volum</a:t>
            </a:r>
            <a:br>
              <a:rPr lang="ru" sz="3100">
                <a:latin typeface="Comfortaa"/>
                <a:ea typeface="Comfortaa"/>
                <a:cs typeface="Comfortaa"/>
                <a:sym typeface="Comfortaa"/>
              </a:rPr>
            </a:br>
            <a:r>
              <a:rPr lang="ru" sz="3100">
                <a:latin typeface="Comfortaa"/>
                <a:ea typeface="Comfortaa"/>
                <a:cs typeface="Comfortaa"/>
                <a:sym typeface="Comfortaa"/>
              </a:rPr>
              <a:t>Мессенджер с поддержкой VoIP</a:t>
            </a:r>
            <a:endParaRPr sz="6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>
                <a:latin typeface="Comfortaa"/>
                <a:ea typeface="Comfortaa"/>
                <a:cs typeface="Comfortaa"/>
                <a:sym typeface="Comfortaa"/>
              </a:rPr>
              <a:t>Проблема</a:t>
            </a:r>
            <a:endParaRPr sz="29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55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Современные пользователи сталкиваются с несколькими проблемами при использовании существующих мессенджеров и VoIP сервисов. Многие платформы страдают от низкого качества связи и высокой задержки, что делает общение неудобным, особенно в условиях ограниченной пропускной способности сети. Кроме того, существующие решения часто предлагают либо ограниченный функционал, либо слишком сложный интерфейс, что затрудняет их использование. Также многие платформы имеют ограничения по количеству участников в конференциях, что снижает их эффективность для бизнеса и больших групп пользователей.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74769">
            <a:off x="6103225" y="1020600"/>
            <a:ext cx="1030400" cy="10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5219">
            <a:off x="7198007" y="2319152"/>
            <a:ext cx="1508035" cy="50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63911">
            <a:off x="6215350" y="2967874"/>
            <a:ext cx="1163477" cy="116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Продукт проекта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9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Будет разработан мессенджер </a:t>
            </a:r>
            <a:r>
              <a:rPr i="1"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Volum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с поддержкой VoIP, предназначенный для эффективного общения с высоким качеством связи и минимальными задержками. Приложение обеспечит удобство для пользователей, предлагая функциональность текстовых и голосовых сообщений, и возможности для организации групповых чатов. </a:t>
            </a:r>
            <a:r>
              <a:rPr i="1"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Volum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будет доступен на мобильных устройствах,а также десктопных платформах.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Целевая аудитория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74900"/>
            <a:ext cx="51681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Целевая аудитория проекта </a:t>
            </a:r>
            <a:r>
              <a:rPr i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Volum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включает частных пользователей, таких как молодежь, студенты, семьи и близкие, которым необходимы удобные и быстрые средства общения, включая текстовые и голосовые. Также продукт ориентирован на малый и средний бизнес, которым нужно эффективное решение для командной работы и общения. </a:t>
            </a:r>
            <a:r>
              <a:rPr i="1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Volum</a:t>
            </a: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будет интересен геймерам, для которых важна стабильная связь с минимальной задержкой, а также корпоративным пользователям, нуждающимся в надежной платформе для видеоконференций и удаленных встреч.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00" y="756850"/>
            <a:ext cx="1862700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75" y="2571750"/>
            <a:ext cx="1914725" cy="1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Команда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861200" y="1776750"/>
            <a:ext cx="24813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Ценев Илья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главный разработчик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опыт разработки в Unity: 2 года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97000" y="1776750"/>
            <a:ext cx="25980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Шитов Владислав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руководитель проекта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опыт front-end разработки: 1,5 года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5" y="1776675"/>
            <a:ext cx="1319284" cy="197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975" y="1776750"/>
            <a:ext cx="1740700" cy="19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327500"/>
            <a:ext cx="430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телефон: +79090587611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mail: sayroxskrim@bk.ru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