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7DFE-1FDA-404C-A662-21DA5D1ED8CE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E9F9-D6EB-4484-A586-5B8B734C322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rla2016@yandex.ru" TargetMode="External"/><Relationship Id="rId2" Type="http://schemas.openxmlformats.org/officeDocument/2006/relationships/hyperlink" Target="mailto:fenrirruu@ya.r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28794" y="442913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200" dirty="0"/>
              <a:t>Выполнили:</a:t>
            </a:r>
          </a:p>
          <a:p>
            <a:pPr algn="r"/>
            <a:r>
              <a:rPr lang="ru-RU" sz="2200" dirty="0"/>
              <a:t>Студенты группы </a:t>
            </a:r>
            <a:r>
              <a:rPr lang="ru-RU" sz="2200" dirty="0" smtClean="0"/>
              <a:t>Б21-191-1</a:t>
            </a:r>
          </a:p>
          <a:p>
            <a:pPr algn="r"/>
            <a:r>
              <a:rPr lang="ru-RU" sz="2200" dirty="0" smtClean="0"/>
              <a:t>Драчёв О.О.</a:t>
            </a:r>
          </a:p>
          <a:p>
            <a:pPr algn="r"/>
            <a:r>
              <a:rPr lang="ru-RU" sz="2200" dirty="0" smtClean="0"/>
              <a:t>Рябов </a:t>
            </a:r>
            <a:r>
              <a:rPr lang="ru-RU" sz="2200" dirty="0"/>
              <a:t>Р.С.</a:t>
            </a:r>
          </a:p>
          <a:p>
            <a:pPr algn="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3240" y="2643182"/>
            <a:ext cx="273183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ChessIO</a:t>
            </a:r>
            <a:endParaRPr lang="ru-RU" sz="6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мобильных приложений для проведения шахматных турниров, что делает невозможным проведение </a:t>
            </a:r>
            <a:r>
              <a:rPr lang="ru-RU" dirty="0" err="1" smtClean="0"/>
              <a:t>оффлайн</a:t>
            </a:r>
            <a:r>
              <a:rPr lang="ru-RU" dirty="0" smtClean="0"/>
              <a:t> турниров без наличия ноутбука или ПК.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продукта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ChessIO</a:t>
            </a:r>
            <a:r>
              <a:rPr lang="en-US" dirty="0"/>
              <a:t> </a:t>
            </a:r>
            <a:r>
              <a:rPr lang="ru-RU" dirty="0"/>
              <a:t>– мобильное приложение для проведения жеребьевки шахматных соревнований. </a:t>
            </a:r>
            <a:r>
              <a:rPr lang="ru-RU" dirty="0" smtClean="0"/>
              <a:t>Приложение позволит автоматически создавать турнирные </a:t>
            </a:r>
            <a:r>
              <a:rPr lang="ru-RU" dirty="0"/>
              <a:t>сетки, </a:t>
            </a:r>
            <a:r>
              <a:rPr lang="ru-RU" dirty="0" smtClean="0"/>
              <a:t>включая </a:t>
            </a:r>
            <a:r>
              <a:rPr lang="ru-RU" dirty="0"/>
              <a:t>таблицы, партии, информацию об участниках и т.д</a:t>
            </a:r>
            <a:r>
              <a:rPr lang="ru-RU" dirty="0" smtClean="0"/>
              <a:t>. Для работы приложения не требуется доступ к интернету. Однако, наличие доступа к интернету открывает возможность проводить рассылку о предстоящих партиях.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Организаторы шахматных турниров</a:t>
            </a:r>
          </a:p>
          <a:p>
            <a:r>
              <a:rPr lang="ru-RU" dirty="0" smtClean="0"/>
              <a:t>Участники шахматных турниров</a:t>
            </a:r>
          </a:p>
          <a:p>
            <a:r>
              <a:rPr lang="ru-RU" dirty="0" smtClean="0"/>
              <a:t>Шахматные клубы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7290" y="1600200"/>
            <a:ext cx="6858048" cy="452596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Рябов Роман - аналитик</a:t>
            </a:r>
          </a:p>
          <a:p>
            <a:pPr>
              <a:buNone/>
            </a:pPr>
            <a:r>
              <a:rPr lang="ru-RU" sz="2600" dirty="0" smtClean="0"/>
              <a:t>	1 взрослый разряд по шахматам;</a:t>
            </a:r>
          </a:p>
          <a:p>
            <a:pPr>
              <a:buNone/>
            </a:pPr>
            <a:r>
              <a:rPr lang="ru-RU" sz="2600" dirty="0" smtClean="0"/>
              <a:t>	Владение языками </a:t>
            </a:r>
            <a:r>
              <a:rPr lang="en-US" sz="2600" dirty="0" smtClean="0"/>
              <a:t>C#, JavaScript, HTML, CSS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endParaRPr lang="ru-RU" sz="2600" dirty="0" smtClean="0"/>
          </a:p>
          <a:p>
            <a:endParaRPr lang="ru-RU" sz="2600" dirty="0"/>
          </a:p>
          <a:p>
            <a:r>
              <a:rPr lang="ru-RU" sz="2600" dirty="0" smtClean="0"/>
              <a:t>Драчёв Олег - разработчик</a:t>
            </a:r>
          </a:p>
          <a:p>
            <a:pPr>
              <a:buNone/>
            </a:pPr>
            <a:r>
              <a:rPr lang="ru-RU" sz="2600" dirty="0" smtClean="0"/>
              <a:t>	1 год опыта по специальности инженер-программист;</a:t>
            </a:r>
          </a:p>
          <a:p>
            <a:pPr>
              <a:buNone/>
            </a:pPr>
            <a:r>
              <a:rPr lang="ru-RU" sz="2600" dirty="0" smtClean="0"/>
              <a:t>	Владение </a:t>
            </a:r>
            <a:r>
              <a:rPr lang="ru-RU" sz="2600" dirty="0" err="1" smtClean="0"/>
              <a:t>фреймворком</a:t>
            </a:r>
            <a:r>
              <a:rPr lang="ru-RU" sz="2600" dirty="0" smtClean="0"/>
              <a:t> </a:t>
            </a:r>
            <a:r>
              <a:rPr lang="en-US" sz="2600" dirty="0" smtClean="0"/>
              <a:t>Qt</a:t>
            </a:r>
            <a:r>
              <a:rPr lang="ru-RU" sz="2600" dirty="0" smtClean="0"/>
              <a:t>.</a:t>
            </a:r>
          </a:p>
          <a:p>
            <a:endParaRPr lang="ru-RU" sz="2600" dirty="0"/>
          </a:p>
        </p:txBody>
      </p:sp>
      <p:pic>
        <p:nvPicPr>
          <p:cNvPr id="2050" name="Picture 2" descr="https://lh7-rt.googleusercontent.com/slidesz/AGV_vUduodR18A6e9QLp530z3Z1jcdYYXrVVjSK8gDnijK_M5SMAyJSw791FNY_1mWUW-cQ4wUNabitrhxaDYMBZprZjTVUs4W9p52p5PXhLCFaPx774lIkzsj2HSguXKXAfYy8TjExiaVspm79nQeoSrUEgI_2D0cqHMsh84Oo=nw?key=xh2hthFJx_hl5mT3FReGhQ"/>
          <p:cNvPicPr>
            <a:picLocks noChangeAspect="1" noChangeArrowheads="1"/>
          </p:cNvPicPr>
          <p:nvPr/>
        </p:nvPicPr>
        <p:blipFill>
          <a:blip r:embed="rId2" cstate="print"/>
          <a:srcRect r="943"/>
          <a:stretch>
            <a:fillRect/>
          </a:stretch>
        </p:blipFill>
        <p:spPr bwMode="auto">
          <a:xfrm>
            <a:off x="500034" y="1643050"/>
            <a:ext cx="1068594" cy="1401884"/>
          </a:xfrm>
          <a:prstGeom prst="rect">
            <a:avLst/>
          </a:prstGeom>
          <a:noFill/>
        </p:spPr>
      </p:pic>
      <p:pic>
        <p:nvPicPr>
          <p:cNvPr id="2052" name="Picture 4" descr="https://lh7-rt.googleusercontent.com/slidesz/AGV_vUeG_IG1SNYylUdgVgHn9IqajWe1D___B6r-rXPIG-ZgXVb_J8-l4sMonxEpCeFTmaMJVHGi9UphmRN5eCoAPkO4Ma63lggMQvBAVJAGloJkoPcq9zq3ygYJJVJrry4d1gnZK0BAOR-mCrup9FmIBU0ef5ly3FBiQoimZT0=nw?key=xh2hthFJx_hl5mT3FReGhQ"/>
          <p:cNvPicPr>
            <a:picLocks noChangeAspect="1" noChangeArrowheads="1"/>
          </p:cNvPicPr>
          <p:nvPr/>
        </p:nvPicPr>
        <p:blipFill>
          <a:blip r:embed="rId3"/>
          <a:srcRect l="35721" t="15300" r="31109" b="55801"/>
          <a:stretch>
            <a:fillRect/>
          </a:stretch>
        </p:blipFill>
        <p:spPr bwMode="auto">
          <a:xfrm>
            <a:off x="500034" y="4071942"/>
            <a:ext cx="1071570" cy="1401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4643446"/>
            <a:ext cx="6400800" cy="99535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Контактные данные:</a:t>
            </a:r>
          </a:p>
          <a:p>
            <a:r>
              <a:rPr lang="en-US" dirty="0" smtClean="0">
                <a:hlinkClick r:id="rId2"/>
              </a:rPr>
              <a:t>fenrirruu@ya.ru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rrla2016@yandex.ru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112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Описание проблемы</vt:lpstr>
      <vt:lpstr>Описание продукта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ChessIO</dc:title>
  <dc:creator>3_12_PO</dc:creator>
  <cp:lastModifiedBy>3_12_PO</cp:lastModifiedBy>
  <cp:revision>8</cp:revision>
  <dcterms:created xsi:type="dcterms:W3CDTF">2024-09-18T06:19:24Z</dcterms:created>
  <dcterms:modified xsi:type="dcterms:W3CDTF">2024-09-18T07:35:34Z</dcterms:modified>
</cp:coreProperties>
</file>