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азвание" id="{EAD1E0FC-4CA5-4613-A2F0-190E4790DA50}">
          <p14:sldIdLst>
            <p14:sldId id="256"/>
          </p14:sldIdLst>
        </p14:section>
        <p14:section name="описание проблемы" id="{753043AC-EC87-4A7C-8406-B46819A54ABF}">
          <p14:sldIdLst>
            <p14:sldId id="257"/>
          </p14:sldIdLst>
        </p14:section>
        <p14:section name="продукт проекта" id="{1FFC55DE-380E-4B8C-8BDE-D3AB56B76373}">
          <p14:sldIdLst>
            <p14:sldId id="258"/>
          </p14:sldIdLst>
        </p14:section>
        <p14:section name="ца" id="{0CB1ABE3-3DED-441C-BBDC-C44045BE32F3}">
          <p14:sldIdLst>
            <p14:sldId id="259"/>
          </p14:sldIdLst>
        </p14:section>
        <p14:section name="команда проекта" id="{2EAAA359-F543-4023-9E1B-2ED7CC0857D0}">
          <p14:sldIdLst>
            <p14:sldId id="260"/>
          </p14:sldIdLst>
        </p14:section>
        <p14:section name="спасибо" id="{464183CD-D8CC-47E2-AF14-F6F304ED2D8C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97CD9-D775-4255-8872-D6BCD3553CA1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4D03-7EA2-49CD-9B9F-B2D0F5AADF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73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97CD9-D775-4255-8872-D6BCD3553CA1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4D03-7EA2-49CD-9B9F-B2D0F5AADF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89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97CD9-D775-4255-8872-D6BCD3553CA1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4D03-7EA2-49CD-9B9F-B2D0F5AADFE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8455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97CD9-D775-4255-8872-D6BCD3553CA1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4D03-7EA2-49CD-9B9F-B2D0F5AADF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422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97CD9-D775-4255-8872-D6BCD3553CA1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4D03-7EA2-49CD-9B9F-B2D0F5AADFE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8141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97CD9-D775-4255-8872-D6BCD3553CA1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4D03-7EA2-49CD-9B9F-B2D0F5AADF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533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97CD9-D775-4255-8872-D6BCD3553CA1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4D03-7EA2-49CD-9B9F-B2D0F5AADF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720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97CD9-D775-4255-8872-D6BCD3553CA1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4D03-7EA2-49CD-9B9F-B2D0F5AADF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26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97CD9-D775-4255-8872-D6BCD3553CA1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4D03-7EA2-49CD-9B9F-B2D0F5AADF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66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97CD9-D775-4255-8872-D6BCD3553CA1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4D03-7EA2-49CD-9B9F-B2D0F5AADF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53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97CD9-D775-4255-8872-D6BCD3553CA1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4D03-7EA2-49CD-9B9F-B2D0F5AADF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37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97CD9-D775-4255-8872-D6BCD3553CA1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4D03-7EA2-49CD-9B9F-B2D0F5AADF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85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97CD9-D775-4255-8872-D6BCD3553CA1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4D03-7EA2-49CD-9B9F-B2D0F5AADF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67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97CD9-D775-4255-8872-D6BCD3553CA1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4D03-7EA2-49CD-9B9F-B2D0F5AADF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30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97CD9-D775-4255-8872-D6BCD3553CA1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4D03-7EA2-49CD-9B9F-B2D0F5AADF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09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4D03-7EA2-49CD-9B9F-B2D0F5AADFE7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97CD9-D775-4255-8872-D6BCD3553CA1}" type="datetimeFigureOut">
              <a:rPr lang="ru-RU" smtClean="0"/>
              <a:t>22.12.2024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55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97CD9-D775-4255-8872-D6BCD3553CA1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0E74D03-7EA2-49CD-9B9F-B2D0F5AADF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74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90F7A-FEEA-46A7-8789-8A6828A047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line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747382-E347-49F9-9E52-2FB5B2B07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приложение для автоматизации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ведения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Telegram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-каналов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835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023E2-40CA-4638-BC2E-81A6B8BD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Решаемая продуктом 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FDFFA7-BE4F-4863-B43C-6307A97B0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данный момент множество создателей контента и команд СМИ сталкиваются с проблемой отсутствия простых платформ подходящих для задач планирования, создания и согласования публикуемых материалов. Также в непосредственном взаимодействии с интерфейсом </a:t>
            </a:r>
            <a:r>
              <a:rPr lang="en-US" sz="2400" dirty="0"/>
              <a:t>Telegram </a:t>
            </a:r>
            <a:r>
              <a:rPr lang="ru-RU" sz="2400" dirty="0"/>
              <a:t>есть неудобство в виде чрезмерно упрощенной системы написания, форматирования и планирования публикаций. Всё это препятствует оперативному размещению материалов на целевой площадке.</a:t>
            </a:r>
          </a:p>
        </p:txBody>
      </p:sp>
    </p:spTree>
    <p:extLst>
      <p:ext uri="{BB962C8B-B14F-4D97-AF65-F5344CB8AC3E}">
        <p14:creationId xmlns:p14="http://schemas.microsoft.com/office/powerpoint/2010/main" val="275471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023E2-40CA-4638-BC2E-81A6B8BD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FDFFA7-BE4F-4863-B43C-6307A97B0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Мой продукт предоставляет площадку для индивидуальных создателей контента и команд СМИ. Она обеспечит эффективную коммуникацию и возможность удобной и оперативной публикации материалов.</a:t>
            </a:r>
          </a:p>
        </p:txBody>
      </p:sp>
    </p:spTree>
    <p:extLst>
      <p:ext uri="{BB962C8B-B14F-4D97-AF65-F5344CB8AC3E}">
        <p14:creationId xmlns:p14="http://schemas.microsoft.com/office/powerpoint/2010/main" val="128042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023E2-40CA-4638-BC2E-81A6B8BD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FDFFA7-BE4F-4863-B43C-6307A97B0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/>
              <a:t>Медиаспециалисты</a:t>
            </a:r>
            <a:br>
              <a:rPr lang="ru-RU" sz="2800" dirty="0"/>
            </a:br>
            <a:r>
              <a:rPr lang="ru-RU" sz="2800" dirty="0"/>
              <a:t>В эту целевую группу входят сотрудники СМИ, которые занимаются непосредственным ведением новостных или развлекательных </a:t>
            </a:r>
            <a:r>
              <a:rPr lang="en-US" sz="2800" dirty="0"/>
              <a:t>Telegram-</a:t>
            </a:r>
            <a:r>
              <a:rPr lang="ru-RU" sz="2800" dirty="0"/>
              <a:t>каналов</a:t>
            </a:r>
          </a:p>
          <a:p>
            <a:r>
              <a:rPr lang="ru-RU" sz="2800" dirty="0"/>
              <a:t>Владельцы крупных </a:t>
            </a:r>
            <a:r>
              <a:rPr lang="en-US" sz="2800" dirty="0"/>
              <a:t>Telegram-</a:t>
            </a:r>
            <a:r>
              <a:rPr lang="ru-RU" sz="2800" dirty="0"/>
              <a:t>каналов</a:t>
            </a:r>
            <a:r>
              <a:rPr lang="en-US" sz="2800" dirty="0"/>
              <a:t>, </a:t>
            </a:r>
            <a:r>
              <a:rPr lang="ru-RU" sz="2800" dirty="0"/>
              <a:t>испытывающие трудности в публикации материалов большого объема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692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023E2-40CA-4638-BC2E-81A6B8BD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Команда проекта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15B96BAE-1BD4-4787-B6FE-D9700A91F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6" r="13759"/>
          <a:stretch/>
        </p:blipFill>
        <p:spPr>
          <a:xfrm>
            <a:off x="838200" y="1825625"/>
            <a:ext cx="3299382" cy="4351338"/>
          </a:xfrm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5502D8B2-4F71-44DA-A1E5-B67D27C3CDCD}"/>
              </a:ext>
            </a:extLst>
          </p:cNvPr>
          <p:cNvSpPr txBox="1">
            <a:spLocks/>
          </p:cNvSpPr>
          <p:nvPr/>
        </p:nvSpPr>
        <p:spPr>
          <a:xfrm>
            <a:off x="4298448" y="1844479"/>
            <a:ext cx="7315200" cy="45280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600" dirty="0"/>
              <a:t>Набиев Линар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3500" dirty="0"/>
              <a:t>Задачи:</a:t>
            </a:r>
          </a:p>
          <a:p>
            <a:r>
              <a:rPr lang="ru-RU" sz="3500" dirty="0"/>
              <a:t>бизнес-аналитика,</a:t>
            </a:r>
          </a:p>
          <a:p>
            <a:r>
              <a:rPr lang="ru-RU" sz="3500" dirty="0"/>
              <a:t>ведение проекта,</a:t>
            </a:r>
          </a:p>
          <a:p>
            <a:r>
              <a:rPr lang="ru-RU" sz="3500" dirty="0"/>
              <a:t>разработка решения,</a:t>
            </a:r>
          </a:p>
          <a:p>
            <a:r>
              <a:rPr lang="ru-RU" sz="3500" dirty="0"/>
              <a:t>организация тестирования</a:t>
            </a:r>
            <a:br>
              <a:rPr lang="en-US" sz="3500" dirty="0"/>
            </a:br>
            <a:r>
              <a:rPr lang="ru-RU" sz="3500" dirty="0"/>
              <a:t>в целевых группах</a:t>
            </a:r>
          </a:p>
          <a:p>
            <a:r>
              <a:rPr lang="ru-RU" sz="3500" dirty="0"/>
              <a:t>сбор обратной связи</a:t>
            </a:r>
            <a:br>
              <a:rPr lang="ru-RU" sz="3500" dirty="0"/>
            </a:br>
            <a:r>
              <a:rPr lang="ru-RU" sz="3500" dirty="0"/>
              <a:t>и доработка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268695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023E2-40CA-4638-BC2E-81A6B8BD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967" y="1135930"/>
            <a:ext cx="10515600" cy="2361727"/>
          </a:xfrm>
        </p:spPr>
        <p:txBody>
          <a:bodyPr anchor="ctr">
            <a:normAutofit/>
          </a:bodyPr>
          <a:lstStyle/>
          <a:p>
            <a:r>
              <a:rPr lang="ru-RU" sz="6000" b="1" dirty="0"/>
              <a:t>Спасибо</a:t>
            </a:r>
            <a:br>
              <a:rPr lang="en-US" sz="6000" b="1" dirty="0"/>
            </a:br>
            <a:r>
              <a:rPr lang="ru-RU" sz="6000" b="1" dirty="0"/>
              <a:t>за внимание!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E335C4F5-CA1D-41F4-A627-56243429B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967" y="4949072"/>
            <a:ext cx="10515600" cy="239681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/>
              <a:t>Контактные данные:</a:t>
            </a:r>
            <a:endParaRPr lang="en-US" sz="3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Telegram: t.me/</a:t>
            </a:r>
            <a:r>
              <a:rPr lang="en-US" sz="1600" dirty="0" err="1"/>
              <a:t>lineNub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err="1"/>
              <a:t>Вконтакте</a:t>
            </a:r>
            <a:r>
              <a:rPr lang="ru-RU" sz="1600" dirty="0"/>
              <a:t>: </a:t>
            </a:r>
            <a:r>
              <a:rPr lang="en-US" sz="1600" dirty="0"/>
              <a:t>vk.com/</a:t>
            </a:r>
            <a:r>
              <a:rPr lang="en-US" sz="1600" dirty="0" err="1"/>
              <a:t>line_nub</a:t>
            </a:r>
            <a:endParaRPr lang="ru-RU" sz="16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/>
              <a:t>Эл. Почта: </a:t>
            </a:r>
            <a:r>
              <a:rPr lang="en-US" sz="1600" dirty="0"/>
              <a:t>scale_mail@list.ru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2100944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</TotalTime>
  <Words>191</Words>
  <Application>Microsoft Office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Trebuchet MS</vt:lpstr>
      <vt:lpstr>Wingdings 3</vt:lpstr>
      <vt:lpstr>Аспект</vt:lpstr>
      <vt:lpstr>line</vt:lpstr>
      <vt:lpstr>Решаемая продуктом проблема</vt:lpstr>
      <vt:lpstr>Решение</vt:lpstr>
      <vt:lpstr>Целевая аудитория</vt:lpstr>
      <vt:lpstr>Команда проекта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Линар Набиев</dc:creator>
  <cp:lastModifiedBy>Линар Набиев</cp:lastModifiedBy>
  <cp:revision>9</cp:revision>
  <dcterms:created xsi:type="dcterms:W3CDTF">2024-12-22T14:25:26Z</dcterms:created>
  <dcterms:modified xsi:type="dcterms:W3CDTF">2024-12-22T17:24:46Z</dcterms:modified>
</cp:coreProperties>
</file>