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034570c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034570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40cfe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40cfe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40cfef7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40cfef7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40cfef71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40cfef7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40cfef7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40cfef7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911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Среда разработки “Iwbtg” платформеров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668650" y="3517615"/>
            <a:ext cx="42426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Выполнил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студент группы Б21-191-3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Мерешкин Д. С.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Среди разработчиков есть любители, которые создают игры малоизвестного жанра “I wanna be the </a:t>
            </a:r>
            <a:r>
              <a:rPr lang="ru">
                <a:solidFill>
                  <a:srgbClr val="000000"/>
                </a:solidFill>
              </a:rPr>
              <a:t>Guy”, и для создания подобных игр им необходимо изучить </a:t>
            </a:r>
            <a:r>
              <a:rPr lang="ru">
                <a:solidFill>
                  <a:srgbClr val="000000"/>
                </a:solidFill>
              </a:rPr>
              <a:t>универсальные IDE, такие как Unity и Unreal Engine, для чего требуется много времени и сил. Функциональная избыточность подобных IDE приводит к замедлению процесса разработки. </a:t>
            </a:r>
            <a:r>
              <a:rPr lang="ru"/>
              <a:t>Для решения этой проблемы создается наша IDE.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Продукт проекта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Разрабатываемый продукт должен стать оптимальной средой разработки, избежав излишней функциональной сложности Game Maker и в то же время преодолев функциональные ограничения I wanna Maker и Jtool, которые не позволяют создавать полноценные игры.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</a:t>
            </a:r>
            <a:r>
              <a:rPr lang="ru"/>
              <a:t>роект будет сочетать в себе простоту и интуитивность специализированных инструментов с гибкостью и расширенными возможностями универсальных сред разработки. Это позволит создать IDE, которая будет идеально подходить для разработки фангеймов, при этом не требуя длительного обучения.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Целевой аудиторией продукта </a:t>
            </a:r>
            <a:r>
              <a:rPr lang="ru"/>
              <a:t>являются </a:t>
            </a:r>
            <a:r>
              <a:rPr lang="ru"/>
              <a:t>разработчики фангеймов.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проекта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Мерешкин Дмитрий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Ключевые компетенции: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C++ - 2 года опыта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Qt Creator - менее 1-го года опыта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Почта для обратной связи: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mereshkin2003@mail.ru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