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/>
              <a:t>Доступный спорт</a:t>
            </a:r>
            <a:endParaRPr lang="ru-RU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Описание проблемы, которая решается вашим продуктом: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Данный продукт решает проблему поиска и управления тренировками и спортивными секциями. Пользователи сталкиваются с трудностями в нахождении подходящих залов, записи на тренировки и получении актуальной информации о расписании, тренерах и ценах, так как </a:t>
            </a:r>
            <a:r>
              <a:rPr lang="ru-RU" altLang="en-US" b="1"/>
              <a:t>нет общей информационной базы</a:t>
            </a:r>
            <a:r>
              <a:rPr lang="ru-RU" altLang="en-US"/>
              <a:t>. Управление тренировочным процессом и мониторинг прогресса усложняются из-за отсутствия единого инструмента для планирования, отслеживания достижений и общения с тренерами.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Продукт проекта: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/>
              <a:t>1)Удобный поиск спортивных секций по геолокации:</a:t>
            </a:r>
            <a:br>
              <a:rPr lang="ru-RU" altLang="en-US"/>
            </a:br>
            <a:r>
              <a:rPr lang="ru-RU" altLang="en-US"/>
              <a:t>Приложение будет использовать GPS для определения местоположения пользователя и отображения ближайших спортивных секций на карте. Это позволит быстро находить подходящие залы и секции, минимизируя время на поиск.</a:t>
            </a:r>
            <a:endParaRPr lang="ru-RU" altLang="en-US"/>
          </a:p>
          <a:p>
            <a:r>
              <a:rPr lang="ru-RU" altLang="en-US"/>
              <a:t>2)Фильтрация по видам спорта:</a:t>
            </a:r>
            <a:br>
              <a:rPr lang="ru-RU" altLang="en-US"/>
            </a:br>
            <a:r>
              <a:rPr lang="ru-RU" altLang="en-US"/>
              <a:t>Пользователи смогут фильтровать спортивные секции по различным видам спорта (фитнес, йога, боевые искусства и т.д.), что упростит выбор на основе личных предпочтений и интересов. Это избавит от необходимости просматривать все доступные секции и поможет быстрее находить желаемое.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Продукт проекта: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3)Запись на тренировки через приложение:</a:t>
            </a:r>
            <a:br>
              <a:rPr lang="ru-RU" altLang="en-US"/>
            </a:br>
            <a:r>
              <a:rPr lang="ru-RU" altLang="en-US"/>
              <a:t>Встроенная функция онлайн-записи позволит пользователям легко записываться на тренировки, избегая необходимости звонить или лично посещать секцию. Это сэкономит время и сделает процесс более удобным.</a:t>
            </a:r>
            <a:br>
              <a:rPr lang="ru-RU" altLang="en-US"/>
            </a:br>
            <a:r>
              <a:rPr lang="ru-RU" altLang="en-US"/>
              <a:t>4)Актуальная информация о секциях и тренерах:</a:t>
            </a:r>
            <a:br>
              <a:rPr lang="ru-RU" altLang="en-US"/>
            </a:br>
            <a:r>
              <a:rPr lang="ru-RU" altLang="en-US"/>
              <a:t>Приложение будет предоставлять полную информацию о каждой секции, включая описание, расписание, цены и отзывы других пользователей. Это позволит пользователям принимать обоснованные решения на основе актуальных данных.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Целевая аудитория: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Целевая аудитория нашего продукта — </a:t>
            </a:r>
            <a:r>
              <a:rPr lang="ru-RU" altLang="en-US" b="1"/>
              <a:t>мужчины и женщины 18-45 лет</a:t>
            </a:r>
            <a:r>
              <a:rPr lang="ru-RU" altLang="en-US"/>
              <a:t> с разным уровнем физической подготовки. </a:t>
            </a:r>
            <a:r>
              <a:rPr lang="ru-RU" altLang="en-US" b="1"/>
              <a:t>Их цели</a:t>
            </a:r>
            <a:r>
              <a:rPr lang="ru-RU" altLang="en-US"/>
              <a:t>: похудение, укрепление здоровья и спортивные достижения. Мы ориентируемся на городских жителей, включая студентов, профессионалов и родителей. Методы поиска пользователей: маркетинговые исследования, опросы, реклама в соцсетях и партнёрство с фитнес-залами.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Команда проекта: ключевые компетенции и опыт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9212580" cy="3949700"/>
          </a:xfrm>
        </p:spPr>
        <p:txBody>
          <a:bodyPr>
            <a:normAutofit lnSpcReduction="20000"/>
          </a:bodyPr>
          <a:p>
            <a:r>
              <a:rPr lang="ru-RU" altLang="en-US"/>
              <a:t>Назарян Самвел:</a:t>
            </a:r>
            <a:br>
              <a:rPr lang="ru-RU" altLang="en-US"/>
            </a:br>
            <a:r>
              <a:rPr lang="ru-RU" altLang="en-US"/>
              <a:t>Студент 4го курса факультета информационные технолигии направления программная инженерия.</a:t>
            </a:r>
            <a:br>
              <a:rPr lang="ru-RU" altLang="en-US"/>
            </a:br>
            <a:br>
              <a:rPr lang="ru-RU" altLang="en-US"/>
            </a:br>
            <a:r>
              <a:rPr lang="ru-RU" altLang="en-US"/>
              <a:t>Калабаев Павел:</a:t>
            </a:r>
            <a:endParaRPr lang="ru-RU" altLang="en-US"/>
          </a:p>
          <a:p>
            <a:r>
              <a:rPr lang="ru-RU" altLang="en-US">
                <a:sym typeface="+mn-ea"/>
              </a:rPr>
              <a:t>Студент 4го курса факультета информационные технолигии направления прикладная информатика.</a:t>
            </a:r>
            <a:endParaRPr lang="ru-RU" altLang="en-US">
              <a:sym typeface="+mn-ea"/>
            </a:endParaRPr>
          </a:p>
          <a:p>
            <a:endParaRPr lang="ru-RU" altLang="en-US"/>
          </a:p>
          <a:p>
            <a:r>
              <a:rPr lang="ru-RU" altLang="en-US"/>
              <a:t>Сысоев Илья:</a:t>
            </a:r>
            <a:br>
              <a:rPr lang="ru-RU" altLang="en-US"/>
            </a:br>
            <a:r>
              <a:rPr lang="ru-RU" altLang="en-US"/>
              <a:t>Студент 4го курса факультета информационные технологии направлени информационные технологии.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2378</Words>
  <Application>WPS Presentation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Самвел Назарян</cp:lastModifiedBy>
  <cp:revision>3</cp:revision>
  <dcterms:created xsi:type="dcterms:W3CDTF">2024-09-25T05:58:57Z</dcterms:created>
  <dcterms:modified xsi:type="dcterms:W3CDTF">2024-09-25T06:33:50Z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40BD0A5DEA834B148755B23BAB85BEFD_11</vt:lpwstr>
  </property>
</Properties>
</file>