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DBF6-891D-4E07-A9A9-11A73DD1EAB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19D8-0C52-4424-A5C7-648E3C70E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24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DBF6-891D-4E07-A9A9-11A73DD1EAB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19D8-0C52-4424-A5C7-648E3C70E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39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DBF6-891D-4E07-A9A9-11A73DD1EAB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19D8-0C52-4424-A5C7-648E3C70E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801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DBF6-891D-4E07-A9A9-11A73DD1EAB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19D8-0C52-4424-A5C7-648E3C70E57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6943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DBF6-891D-4E07-A9A9-11A73DD1EAB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19D8-0C52-4424-A5C7-648E3C70E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17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DBF6-891D-4E07-A9A9-11A73DD1EAB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19D8-0C52-4424-A5C7-648E3C70E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471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DBF6-891D-4E07-A9A9-11A73DD1EAB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19D8-0C52-4424-A5C7-648E3C70E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015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DBF6-891D-4E07-A9A9-11A73DD1EAB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19D8-0C52-4424-A5C7-648E3C70E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711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DBF6-891D-4E07-A9A9-11A73DD1EAB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19D8-0C52-4424-A5C7-648E3C70E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9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DBF6-891D-4E07-A9A9-11A73DD1EAB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19D8-0C52-4424-A5C7-648E3C70E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06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DBF6-891D-4E07-A9A9-11A73DD1EAB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19D8-0C52-4424-A5C7-648E3C70E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93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DBF6-891D-4E07-A9A9-11A73DD1EAB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19D8-0C52-4424-A5C7-648E3C70E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09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DBF6-891D-4E07-A9A9-11A73DD1EAB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19D8-0C52-4424-A5C7-648E3C70E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35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DBF6-891D-4E07-A9A9-11A73DD1EAB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19D8-0C52-4424-A5C7-648E3C70E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34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DBF6-891D-4E07-A9A9-11A73DD1EAB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19D8-0C52-4424-A5C7-648E3C70E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7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DBF6-891D-4E07-A9A9-11A73DD1EAB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19D8-0C52-4424-A5C7-648E3C70E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0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DBF6-891D-4E07-A9A9-11A73DD1EAB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19D8-0C52-4424-A5C7-648E3C70E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26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C9DBF6-891D-4E07-A9A9-11A73DD1EAB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719D8-0C52-4424-A5C7-648E3C70E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738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EcoHabits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406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Люди, начинающие вести </a:t>
            </a:r>
            <a:r>
              <a:rPr lang="ru-RU" dirty="0" err="1" smtClean="0"/>
              <a:t>экологичный</a:t>
            </a:r>
            <a:r>
              <a:rPr lang="ru-RU" dirty="0" smtClean="0"/>
              <a:t> образ жизни, сталкиваются </a:t>
            </a:r>
            <a:r>
              <a:rPr lang="ru-RU" dirty="0"/>
              <a:t>с ощущением, что их усилия не приводят к значимым изменениям. Без поддержки и ощущения принадлежности к чему-то большему, большинство теряет мотивацию и возвращается к старым привычкам. Людям сложно видеть свой вклад в общее дело, и без регулярного поощрения и вовлеченности они рискуют бросить попытки быть более </a:t>
            </a:r>
            <a:r>
              <a:rPr lang="ru-RU" dirty="0" err="1"/>
              <a:t>экологичными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917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Продукт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EcoHab</a:t>
            </a:r>
            <a:r>
              <a:rPr lang="en-US" dirty="0"/>
              <a:t>i</a:t>
            </a:r>
            <a:r>
              <a:rPr lang="ru-RU" dirty="0" err="1" smtClean="0"/>
              <a:t>ts</a:t>
            </a:r>
            <a:r>
              <a:rPr lang="ru-RU" dirty="0" smtClean="0"/>
              <a:t> помогает пользователям развивать экологические привычки через </a:t>
            </a:r>
            <a:r>
              <a:rPr lang="ru-RU" dirty="0" err="1" smtClean="0"/>
              <a:t>геймификацию</a:t>
            </a:r>
            <a:r>
              <a:rPr lang="ru-RU" dirty="0" smtClean="0"/>
              <a:t> и персональные рекомендации. Приложение создает ежедневные задачи, дает советы, отслеживает прогресс и поощряет пользователей, чтобы сделать процесс интересным и легким.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35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432330"/>
            <a:ext cx="10515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Молодые люди (18-35 лет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1200"/>
              </a:spcAft>
              <a:buClrTx/>
              <a:buSzTx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Люди, стремящиеся изменить свои привычки и вести более осознанный образ жизни.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1200"/>
              </a:spcAft>
              <a:buClrTx/>
              <a:buSzTx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Активные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пользователи социальных сетей, готовые делиться достижениями и мотивировать других. </a:t>
            </a:r>
          </a:p>
        </p:txBody>
      </p:sp>
    </p:spTree>
    <p:extLst>
      <p:ext uri="{BB962C8B-B14F-4D97-AF65-F5344CB8AC3E}">
        <p14:creationId xmlns:p14="http://schemas.microsoft.com/office/powerpoint/2010/main" val="426517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0011" y="310063"/>
            <a:ext cx="10515600" cy="1325563"/>
          </a:xfrm>
        </p:spPr>
        <p:txBody>
          <a:bodyPr/>
          <a:lstStyle/>
          <a:p>
            <a:r>
              <a:rPr lang="ru-RU" dirty="0" smtClean="0"/>
              <a:t>Команда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AA7B7B87-5DC2-487B-9265-1C14A61F0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493" y="1912507"/>
            <a:ext cx="2002618" cy="200261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CF88FFBB-9C53-422A-BD65-2457475F50D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/>
          <a:srcRect l="13349" r="19934"/>
          <a:stretch/>
        </p:blipFill>
        <p:spPr>
          <a:xfrm>
            <a:off x="7640189" y="1912507"/>
            <a:ext cx="2002230" cy="2002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8C402CC-07DE-4DC7-AB7D-18BD32FCB3AC}"/>
              </a:ext>
            </a:extLst>
          </p:cNvPr>
          <p:cNvSpPr txBox="1"/>
          <p:nvPr/>
        </p:nvSpPr>
        <p:spPr>
          <a:xfrm>
            <a:off x="2225881" y="3896604"/>
            <a:ext cx="20022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Николаев</a:t>
            </a:r>
            <a:br>
              <a:rPr lang="ru-RU" dirty="0" smtClean="0"/>
            </a:br>
            <a:r>
              <a:rPr lang="ru-RU" dirty="0" smtClean="0"/>
              <a:t>Егор</a:t>
            </a:r>
            <a:endParaRPr lang="en-US" dirty="0"/>
          </a:p>
          <a:p>
            <a:r>
              <a:rPr lang="en-US" sz="1400" dirty="0" smtClean="0"/>
              <a:t>Android-</a:t>
            </a:r>
            <a:r>
              <a:rPr lang="ru-RU" sz="1400" dirty="0" smtClean="0"/>
              <a:t>р</a:t>
            </a:r>
            <a:r>
              <a:rPr lang="ru-RU" sz="1400" b="0" i="0" u="none" strike="noStrike" dirty="0" smtClean="0">
                <a:effectLst/>
              </a:rPr>
              <a:t>азработчик, </a:t>
            </a:r>
            <a:r>
              <a:rPr lang="ru-RU" sz="1400" b="0" i="0" u="none" strike="noStrike" dirty="0" err="1" smtClean="0">
                <a:effectLst/>
              </a:rPr>
              <a:t>тестировщик</a:t>
            </a:r>
            <a:endParaRPr lang="ru-RU" sz="1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1A3FA56-1E3F-4A4D-80B8-43BC366C9BB4}"/>
              </a:ext>
            </a:extLst>
          </p:cNvPr>
          <p:cNvSpPr txBox="1"/>
          <p:nvPr/>
        </p:nvSpPr>
        <p:spPr>
          <a:xfrm>
            <a:off x="7640189" y="3915125"/>
            <a:ext cx="200222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Ардашев Александр</a:t>
            </a:r>
            <a:endParaRPr lang="en-US" dirty="0"/>
          </a:p>
          <a:p>
            <a:r>
              <a:rPr lang="ru-RU" sz="1400" b="0" i="0" u="none" strike="noStrike" dirty="0" smtClean="0">
                <a:effectLst/>
              </a:rPr>
              <a:t>Разработчик</a:t>
            </a:r>
            <a:r>
              <a:rPr lang="ru-RU" sz="1400" b="0" i="0" u="none" strike="noStrike" dirty="0">
                <a:effectLst/>
              </a:rPr>
              <a:t>,</a:t>
            </a:r>
            <a:r>
              <a:rPr lang="ru-RU" sz="1400" dirty="0"/>
              <a:t> </a:t>
            </a:r>
            <a:r>
              <a:rPr lang="ru-RU" sz="1400" dirty="0" smtClean="0"/>
              <a:t>аналитик, специалист по экологии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0528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955021"/>
            <a:ext cx="10738449" cy="241857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8000" dirty="0" smtClean="0"/>
              <a:t>Спасибо за внимание!</a:t>
            </a:r>
            <a:endParaRPr lang="ru-RU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3500347" y="6334780"/>
            <a:ext cx="5414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E-mail: EcoHabits@gmail.com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47363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152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EcoHabits</vt:lpstr>
      <vt:lpstr>Проблема</vt:lpstr>
      <vt:lpstr>Продукт проекта</vt:lpstr>
      <vt:lpstr>Целевая аудитория</vt:lpstr>
      <vt:lpstr>Команда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EcoHabits</dc:title>
  <dc:creator>Егор</dc:creator>
  <cp:lastModifiedBy>Егор</cp:lastModifiedBy>
  <cp:revision>5</cp:revision>
  <dcterms:created xsi:type="dcterms:W3CDTF">2024-09-25T05:52:48Z</dcterms:created>
  <dcterms:modified xsi:type="dcterms:W3CDTF">2024-09-25T07:07:07Z</dcterms:modified>
</cp:coreProperties>
</file>