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314" r:id="rId5"/>
    <p:sldId id="315" r:id="rId6"/>
    <p:sldId id="329" r:id="rId7"/>
    <p:sldId id="316" r:id="rId8"/>
    <p:sldId id="328" r:id="rId9"/>
    <p:sldId id="326" r:id="rId10"/>
    <p:sldId id="327" r:id="rId11"/>
    <p:sldId id="319" r:id="rId12"/>
    <p:sldId id="309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5" autoAdjust="0"/>
    <p:restoredTop sz="85159" autoAdjust="0"/>
  </p:normalViewPr>
  <p:slideViewPr>
    <p:cSldViewPr snapToGrid="0">
      <p:cViewPr varScale="1">
        <p:scale>
          <a:sx n="86" d="100"/>
          <a:sy n="86" d="100"/>
        </p:scale>
        <p:origin x="60" y="122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84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">
      <pc:chgData name="Fake Test User" userId="SID-0" providerId="Test" clId="FakeClientId" dt="2024-03-14T03:07:00.306" v="11" actId="790"/>
      <pc:docMkLst>
        <pc:docMk/>
      </pc:docMkLst>
      <pc:sldChg chg="modSp mod">
        <pc:chgData name="Fake Test User" userId="SID-0" providerId="Test" clId="FakeClientId" dt="2024-03-14T03:07:00.306" v="11" actId="790"/>
        <pc:sldMkLst>
          <pc:docMk/>
          <pc:sldMk cId="2945390068" sldId="314"/>
        </pc:sldMkLst>
        <pc:spChg chg="mod">
          <ac:chgData name="Fake Test User" userId="SID-0" providerId="Test" clId="FakeClientId" dt="2024-03-14T03:07:00.306" v="11" actId="790"/>
          <ac:spMkLst>
            <pc:docMk/>
            <pc:sldMk cId="2945390068" sldId="314"/>
            <ac:spMk id="2" creationId="{35440D96-BFFB-05BD-30ED-0352500CD058}"/>
          </ac:spMkLst>
        </pc:spChg>
      </pc:sldChg>
      <pc:sldChg chg="modSp mod">
        <pc:chgData name="Fake Test User" userId="SID-0" providerId="Test" clId="FakeClientId" dt="2024-03-14T03:06:33.045" v="9" actId="14100"/>
        <pc:sldMkLst>
          <pc:docMk/>
          <pc:sldMk cId="1760417424" sldId="319"/>
        </pc:sldMkLst>
        <pc:spChg chg="mod">
          <ac:chgData name="Fake Test User" userId="SID-0" providerId="Test" clId="FakeClientId" dt="2024-03-14T03:06:33.045" v="9" actId="14100"/>
          <ac:spMkLst>
            <pc:docMk/>
            <pc:sldMk cId="1760417424" sldId="319"/>
            <ac:spMk id="2" creationId="{14808221-C29B-07A3-B569-B8B466B1020B}"/>
          </ac:spMkLst>
        </pc:spChg>
      </pc:sldChg>
      <pc:sldChg chg="modSp mod">
        <pc:chgData name="Fake Test User" userId="SID-0" providerId="Test" clId="FakeClientId" dt="2024-03-14T02:58:56.280" v="8" actId="14734"/>
        <pc:sldMkLst>
          <pc:docMk/>
          <pc:sldMk cId="2149261472" sldId="323"/>
        </pc:sldMkLst>
        <pc:graphicFrameChg chg="mod modGraphic">
          <ac:chgData name="Fake Test User" userId="SID-0" providerId="Test" clId="FakeClientId" dt="2024-03-14T02:58:56.280" v="8" actId="14734"/>
          <ac:graphicFrameMkLst>
            <pc:docMk/>
            <pc:sldMk cId="2149261472" sldId="323"/>
            <ac:graphicFrameMk id="6" creationId="{2EE5D6E7-8306-54E8-220A-099D3B755FFE}"/>
          </ac:graphicFrameMkLst>
        </pc:graphicFrameChg>
      </pc:sldChg>
      <pc:sldChg chg="modSp mod">
        <pc:chgData name="Fake Test User" userId="SID-0" providerId="Test" clId="FakeClientId" dt="2024-03-14T02:58:33.811" v="1" actId="14100"/>
        <pc:sldMkLst>
          <pc:docMk/>
          <pc:sldMk cId="2398406067" sldId="324"/>
        </pc:sldMkLst>
        <pc:spChg chg="mod">
          <ac:chgData name="Fake Test User" userId="SID-0" providerId="Test" clId="FakeClientId" dt="2024-03-14T02:58:33.811" v="1" actId="14100"/>
          <ac:spMkLst>
            <pc:docMk/>
            <pc:sldMk cId="2398406067" sldId="324"/>
            <ac:spMk id="4" creationId="{3735AC68-D86C-E73B-5402-F22C9F54DC0C}"/>
          </ac:spMkLst>
        </pc:spChg>
      </pc:sldChg>
      <pc:sldMasterChg chg="mod">
        <pc:chgData name="Fake Test User" userId="SID-0" providerId="Test" clId="FakeClientId" dt="2024-03-14T02:53:35.777" v="0" actId="2711"/>
        <pc:sldMasterMkLst>
          <pc:docMk/>
          <pc:sldMasterMk cId="1928452137" sldId="2147483666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5AEF3960-21C3-437A-8872-5CF9241DE9E6}" type="datetime1">
              <a:rPr lang="ru-RU" smtClean="0"/>
              <a:t>18.12.2024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47E79353-2898-40D4-97DB-0A6C00999803}" type="datetime1">
              <a:rPr lang="ru-RU" smtClean="0"/>
              <a:pPr/>
              <a:t>18.12.2024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4B9A9E5-4F7F-4A7D-9DE1-8992323292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82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93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635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1578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Arial" panose="020B0604020202020204" pitchFamily="34" charset="0"/>
            </a:endParaRP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0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0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0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0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Заполнитель таблицы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ru-RU" sz="2000"/>
            </a:lvl1pPr>
          </a:lstStyle>
          <a:p>
            <a:pPr rtl="0"/>
            <a:r>
              <a:rPr lang="ru-RU"/>
              <a:t>Щелкните значок, чтобы вставить таблицу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ru-RU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ru-RU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ru-RU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ru-RU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ru-RU" sz="16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ru-RU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ru-RU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ru-RU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ru-RU" sz="1400" b="1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Заполнитель таблицы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ru-RU" sz="2400"/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ru-RU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ru-RU" sz="2000"/>
            </a:lvl1pPr>
            <a:lvl2pPr>
              <a:lnSpc>
                <a:spcPct val="120000"/>
              </a:lnSpc>
              <a:defRPr lang="ru-RU" sz="1800"/>
            </a:lvl2pPr>
            <a:lvl3pPr>
              <a:lnSpc>
                <a:spcPct val="120000"/>
              </a:lnSpc>
              <a:defRPr lang="ru-RU" sz="1600"/>
            </a:lvl3pPr>
            <a:lvl4pPr>
              <a:lnSpc>
                <a:spcPct val="120000"/>
              </a:lnSpc>
              <a:defRPr lang="ru-RU" sz="1400"/>
            </a:lvl4pPr>
            <a:lvl5pPr>
              <a:lnSpc>
                <a:spcPct val="120000"/>
              </a:lnSpc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ru-RU" sz="20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600"/>
            </a:lvl3pPr>
            <a:lvl4pPr marL="1371600" indent="0">
              <a:buNone/>
              <a:defRPr lang="ru-RU" sz="1400"/>
            </a:lvl4pPr>
            <a:lvl5pPr marL="1828800" indent="0">
              <a:buNone/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слева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ru-RU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1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1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1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1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1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справ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Объект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0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0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0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0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224" y="3429000"/>
            <a:ext cx="8984776" cy="342900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«</a:t>
            </a:r>
            <a:r>
              <a:rPr lang="en-US" dirty="0" err="1"/>
              <a:t>Bloger</a:t>
            </a:r>
            <a:r>
              <a:rPr lang="en-US" dirty="0"/>
              <a:t> to </a:t>
            </a:r>
            <a:r>
              <a:rPr lang="en-US" dirty="0" err="1"/>
              <a:t>bloger</a:t>
            </a:r>
            <a:r>
              <a:rPr lang="en-US" dirty="0"/>
              <a:t>»</a:t>
            </a:r>
            <a:br>
              <a:rPr lang="ru-RU" dirty="0"/>
            </a:br>
            <a:r>
              <a:rPr lang="ru-RU" sz="2400" dirty="0"/>
              <a:t>веб-сайт поиска блогов для рекламы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B12BA574-D0E5-4370-8F62-7AF61D51D679}"/>
              </a:ext>
            </a:extLst>
          </p:cNvPr>
          <p:cNvSpPr txBox="1">
            <a:spLocks/>
          </p:cNvSpPr>
          <p:nvPr/>
        </p:nvSpPr>
        <p:spPr>
          <a:xfrm>
            <a:off x="5609229" y="6250674"/>
            <a:ext cx="6776113" cy="989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1200" dirty="0"/>
              <a:t>*название не окончательное как и описание как и тема дипломная </a:t>
            </a:r>
            <a:r>
              <a:rPr lang="ru-RU" sz="1200" dirty="0" err="1"/>
              <a:t>ыыыы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7932"/>
            <a:ext cx="5286233" cy="237686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проблема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3152633"/>
            <a:ext cx="5181600" cy="282113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 блогеров с малой аудиторией возникают трудности в поиске рекламных предложений. </a:t>
            </a:r>
          </a:p>
          <a:p>
            <a:pPr rtl="0"/>
            <a:r>
              <a:rPr lang="ru-RU" dirty="0"/>
              <a:t>Большинство продуктов работают только с крупными блогерами и предлагают к рекламе только бизнес и его продукты.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7932"/>
            <a:ext cx="5286233" cy="237686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решение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3152633"/>
            <a:ext cx="5181600" cy="282113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Платформа, которая не устанавливает ограничений по количеству подписчиков. </a:t>
            </a:r>
          </a:p>
          <a:p>
            <a:pPr rtl="0"/>
            <a:r>
              <a:rPr lang="ru-RU" dirty="0"/>
              <a:t>Платформа, позволяющая блогерам напрямую находить и участвовать в рекламных кампаниях.</a:t>
            </a:r>
          </a:p>
          <a:p>
            <a:pPr rtl="0"/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323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264719"/>
            <a:ext cx="5882186" cy="336881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Что представляет собой продукт?</a:t>
            </a:r>
          </a:p>
        </p:txBody>
      </p:sp>
      <p:pic>
        <p:nvPicPr>
          <p:cNvPr id="14" name="Рисунок 13" descr="Человек смотрит на лист бумаги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9" b="119"/>
          <a:stretch/>
        </p:blipFill>
        <p:spPr>
          <a:xfrm>
            <a:off x="6085840" y="-10159"/>
            <a:ext cx="6116320" cy="6868160"/>
          </a:xfrm>
        </p:spPr>
      </p:pic>
      <p:sp>
        <p:nvSpPr>
          <p:cNvPr id="6" name="Объект 3">
            <a:extLst>
              <a:ext uri="{FF2B5EF4-FFF2-40B4-BE49-F238E27FC236}">
                <a16:creationId xmlns:a16="http://schemas.microsoft.com/office/drawing/2014/main" id="{E448A767-AA01-4940-980F-9B3A7D12B713}"/>
              </a:ext>
            </a:extLst>
          </p:cNvPr>
          <p:cNvSpPr txBox="1">
            <a:spLocks/>
          </p:cNvSpPr>
          <p:nvPr/>
        </p:nvSpPr>
        <p:spPr>
          <a:xfrm>
            <a:off x="914399" y="4766110"/>
            <a:ext cx="6400801" cy="209189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dirty="0"/>
              <a:t>«</a:t>
            </a:r>
            <a:r>
              <a:rPr lang="en-US" sz="2400" dirty="0" err="1"/>
              <a:t>Bloger</a:t>
            </a:r>
            <a:r>
              <a:rPr lang="en-US" sz="2400" dirty="0"/>
              <a:t> to </a:t>
            </a:r>
            <a:r>
              <a:rPr lang="en-US" sz="2400" dirty="0" err="1"/>
              <a:t>bloger</a:t>
            </a:r>
            <a:r>
              <a:rPr lang="ru-RU" sz="2400" dirty="0"/>
              <a:t>» — это онлайн-платформа, соединяющая блогеров для упрощения поиска и организации рекламных кампаний.</a:t>
            </a: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7932"/>
            <a:ext cx="5286233" cy="237686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Если ты Хочешь продвинуть свой блог, то…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3152633"/>
            <a:ext cx="5181600" cy="282113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Сайт </a:t>
            </a:r>
            <a:r>
              <a:rPr lang="en-US" dirty="0" err="1"/>
              <a:t>BtoB</a:t>
            </a:r>
            <a:r>
              <a:rPr lang="en-US" dirty="0"/>
              <a:t> </a:t>
            </a:r>
            <a:r>
              <a:rPr lang="ru-RU" dirty="0"/>
              <a:t>составит персонализированные рекомендации по рекламному решению, подберет каналы и блогеров для успешной рекламы.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13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67932"/>
            <a:ext cx="6110868" cy="237686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Если ты хочешь привлечь рекламных заказов в свой блог, то…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3152633"/>
            <a:ext cx="5181600" cy="282113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Сайт </a:t>
            </a:r>
            <a:r>
              <a:rPr lang="en-US" dirty="0" err="1"/>
              <a:t>BtoB</a:t>
            </a:r>
            <a:r>
              <a:rPr lang="ru-RU" dirty="0"/>
              <a:t> составит персонализированные рекомендации по релевантным блогам для рекламы, предоставит большой поток заказов, и обеспечит прозрачность работы системой рейтингов.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91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1B2CEA-5E3B-4F2A-A3CA-7786534F7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481" y="2274773"/>
            <a:ext cx="4167116" cy="3125337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B72449F-37F9-4675-9E10-B0D45960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3" y="584477"/>
            <a:ext cx="10745334" cy="1209765"/>
          </a:xfrm>
        </p:spPr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7" name="Объект 7">
            <a:extLst>
              <a:ext uri="{FF2B5EF4-FFF2-40B4-BE49-F238E27FC236}">
                <a16:creationId xmlns:a16="http://schemas.microsoft.com/office/drawing/2014/main" id="{E77C8BE4-35E1-4BAF-9C78-FEE6AB7AE982}"/>
              </a:ext>
            </a:extLst>
          </p:cNvPr>
          <p:cNvSpPr txBox="1">
            <a:spLocks/>
          </p:cNvSpPr>
          <p:nvPr/>
        </p:nvSpPr>
        <p:spPr>
          <a:xfrm>
            <a:off x="532263" y="2736889"/>
            <a:ext cx="6467864" cy="398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ru-RU" dirty="0"/>
              <a:t>Микро – блогеры (</a:t>
            </a:r>
            <a:r>
              <a:rPr lang="en-US" dirty="0"/>
              <a:t>&lt;5 000 </a:t>
            </a:r>
            <a:r>
              <a:rPr lang="ru-RU" dirty="0"/>
              <a:t>подписчиков</a:t>
            </a:r>
            <a:r>
              <a:rPr lang="en-US" dirty="0"/>
              <a:t>)</a:t>
            </a:r>
            <a:endParaRPr lang="ru-RU" dirty="0"/>
          </a:p>
          <a:p>
            <a:pPr marL="342900" indent="-342900"/>
            <a:r>
              <a:rPr lang="ru-RU" dirty="0"/>
              <a:t>Средние блогеры (</a:t>
            </a:r>
            <a:r>
              <a:rPr lang="en-US" dirty="0"/>
              <a:t>&lt;</a:t>
            </a:r>
            <a:r>
              <a:rPr lang="ru-RU" dirty="0"/>
              <a:t>50 000 подписчиков)</a:t>
            </a:r>
          </a:p>
          <a:p>
            <a:pPr marL="342900" indent="-342900"/>
            <a:r>
              <a:rPr lang="ru-RU" dirty="0"/>
              <a:t>Крупные блогеры (50 000+ подписчиков) </a:t>
            </a:r>
          </a:p>
          <a:p>
            <a:pPr marL="342900" indent="-342900"/>
            <a:r>
              <a:rPr lang="ru-RU" dirty="0"/>
              <a:t>Компании</a:t>
            </a:r>
          </a:p>
          <a:p>
            <a:pPr marL="342900" indent="-342900"/>
            <a:r>
              <a:rPr lang="ru-RU" dirty="0"/>
              <a:t>Маркетологи</a:t>
            </a:r>
          </a:p>
        </p:txBody>
      </p:sp>
    </p:spTree>
    <p:extLst>
      <p:ext uri="{BB962C8B-B14F-4D97-AF65-F5344CB8AC3E}">
        <p14:creationId xmlns:p14="http://schemas.microsoft.com/office/powerpoint/2010/main" val="384682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75285"/>
            <a:ext cx="5687505" cy="305371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Команда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5556" r="5556"/>
          <a:stretch/>
        </p:blipFill>
        <p:spPr>
          <a:xfrm>
            <a:off x="0" y="0"/>
            <a:ext cx="6096000" cy="6858000"/>
          </a:xfr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5999" y="3586137"/>
            <a:ext cx="4896677" cy="230972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1"/>
              <a:t>Федорова Анастасия Дмитриевна</a:t>
            </a:r>
          </a:p>
          <a:p>
            <a:pPr rtl="0"/>
            <a:r>
              <a:rPr lang="ru-RU" noProof="1"/>
              <a:t>21 год</a:t>
            </a:r>
          </a:p>
          <a:p>
            <a:pPr rtl="0"/>
            <a:r>
              <a:rPr lang="ru-RU" noProof="1"/>
              <a:t>Из них 3 года программирования на всем что надо</a:t>
            </a:r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4897" y="6005015"/>
            <a:ext cx="5057103" cy="84985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1"/>
              <a:t>Дизайнер презентации: Федорова А.Д.</a:t>
            </a:r>
          </a:p>
          <a:p>
            <a:pPr rtl="0"/>
            <a:r>
              <a:rPr lang="ru-RU" noProof="1"/>
              <a:t>тг: </a:t>
            </a:r>
            <a:r>
              <a:rPr lang="en-US" noProof="1"/>
              <a:t>@asssortishka</a:t>
            </a: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Arial"/>
      </a:majorFont>
      <a:minorFont>
        <a:latin typeface="Tenori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232</Words>
  <Application>Microsoft Office PowerPoint</Application>
  <PresentationFormat>Широкоэкранный</PresentationFormat>
  <Paragraphs>40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Пользовательская</vt:lpstr>
      <vt:lpstr>«Bloger to bloger» веб-сайт поиска блогов для рекламы </vt:lpstr>
      <vt:lpstr>проблема</vt:lpstr>
      <vt:lpstr>решение</vt:lpstr>
      <vt:lpstr>Что представляет собой продукт?</vt:lpstr>
      <vt:lpstr>Если ты Хочешь продвинуть свой блог, то…</vt:lpstr>
      <vt:lpstr>Если ты хочешь привлечь рекламных заказов в свой блог, то…</vt:lpstr>
      <vt:lpstr>Целевая аудитория</vt:lpstr>
      <vt:lpstr>Команда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Набор  слайдов для презентации</dc:title>
  <cp:lastModifiedBy>Анастасия Федорова</cp:lastModifiedBy>
  <cp:revision>11</cp:revision>
  <dcterms:created xsi:type="dcterms:W3CDTF">2024-01-04T07:32:45Z</dcterms:created>
  <dcterms:modified xsi:type="dcterms:W3CDTF">2024-12-18T19:14:35Z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