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9FEFF1-F252-4A7A-A82E-767BC36801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F382B2-E697-4342-8CBA-F16A36AFFA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F62181-F2A3-4246-A3C6-D37630DDB8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95B145-782A-478A-8303-6D239A6D88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AC4A13-A9B5-418B-B99C-0C72B0563F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ru-RU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9180000" y="517500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994BB959-1FFA-4ED2-A612-CF2EE62D8FE1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352"/>
          </a:bodyPr>
          <a:p>
            <a:pPr marL="43200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03BE8AB1-87AB-472A-9F3F-A998BF1BCF6D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3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ru-RU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354"/>
          </a:bodyPr>
          <a:p>
            <a:pPr marL="43200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E107B700-9B7B-4C92-A534-12F2DD60D809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Система управления малым бизнесом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Выполнил:</a:t>
            </a: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  <a:p>
            <a:pPr indent="0" algn="ctr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Студент гр. Б21-191-2 Коротаев Арсений</a:t>
            </a: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Формулировка проблемы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Малому бизнесу в сфере услуг необходимо обрабатывать и хранить данные о клиентах и заказах. Если этот процесс не автоматизирован, это может привести к ошибкам и неточностям. Например, сотрудник может ошибиться с временем записи клиента, и возникнет неприятная ситуация и клиент получит негативные эмоции от взаимодействия с бизнесом. 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39499F-9EAF-4E37-85B2-F9428E06B0D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Решение проблемы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Разработать систему, которая будет обеспечивать автоматизацию и простое управление малым бизнесом в сфере услуг: автоматически обрабатывать заказы, собирать статистику, управлять рабочим графиком работы сотрудников, а также поможет привлечь клиентов и повысить лояльность при помощи скидок и промокодов.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416480" y="621864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Разработать систему, которая будет обеспечивать автоматизацию и простое управление малым бизнесом в сфере услуг: автоматически обрабатывать заказы, собирать статистику, управлять рабочим графиком работы сотрудников, а также поможет привлечь клиентов и повысить лояльность при помощи системы скидок и промокодов.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AA7F9A-BB05-43C2-B9CC-493988BB7F6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Целевая аудитория проекта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Целевой аудиторией проекта являются владельцы малых бизнесов в сфере услуг, которые хотят автоматизировать обработку заказов, точнее определять график работы сотрудников, получать отчёты и увеличить количество клиентов и их лояльность.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962255-C0BF-4D04-AF33-FBAA1D4E984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Команда проекта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974400" y="1455840"/>
            <a:ext cx="2190240" cy="2815560"/>
          </a:xfrm>
          <a:prstGeom prst="rect">
            <a:avLst/>
          </a:prstGeom>
          <a:ln w="10800">
            <a:noFill/>
          </a:ln>
        </p:spPr>
      </p:pic>
      <p:sp>
        <p:nvSpPr>
          <p:cNvPr id="42" name=""/>
          <p:cNvSpPr txBox="1"/>
          <p:nvPr/>
        </p:nvSpPr>
        <p:spPr>
          <a:xfrm>
            <a:off x="3240000" y="4320000"/>
            <a:ext cx="3640320" cy="1023480"/>
          </a:xfrm>
          <a:prstGeom prst="rect">
            <a:avLst/>
          </a:prstGeom>
          <a:noFill/>
          <a:ln w="10800">
            <a:noFill/>
          </a:ln>
        </p:spPr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Коротаев Арсений</a:t>
            </a:r>
            <a:br>
              <a:rPr sz="1800"/>
            </a:b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Бэкенд-разработчик (Java)</a:t>
            </a:r>
            <a:br>
              <a:rPr sz="1800"/>
            </a:b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Полгода коммерческого опыта</a:t>
            </a:r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4D9C26-CFC2-4D48-8526-35537ED3DD5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ru-RU" sz="2700" spc="-1" strike="noStrike">
                <a:solidFill>
                  <a:srgbClr val="2c3e50"/>
                </a:solidFill>
                <a:latin typeface="Source Sans Pro Black"/>
              </a:rPr>
              <a:t>Спасибо за внимание</a:t>
            </a: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AAD4E9-6F32-46C2-9FE0-9DA113ABD5B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2024-12-04T09:12:26Z</dcterms:created>
  <dc:creator/>
  <dc:description/>
  <dc:language>ru-RU</dc:language>
  <cp:lastModifiedBy/>
  <dcterms:modified xsi:type="dcterms:W3CDTF">2024-12-04T10:53:25Z</dcterms:modified>
  <cp:revision>3</cp:revision>
  <dc:subject/>
  <dc:title>Midnightblue</dc:title>
</cp:coreProperties>
</file>