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C5C6BC-E88C-4351-8B31-A8DDBA6503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7A56A-ADD8-4560-8591-6595FD7A74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FE55DD-A629-40EF-A473-16CDA8F4AA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1ADD09-92F9-4124-8FB4-5B360DC84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58AF6A-BDC6-4EF1-9D62-C133382FEF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ru-RU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D06201A2-A71E-4B84-9B35-4C5F43A7846C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352"/>
          </a:bodyPr>
          <a:p>
            <a:pPr marL="43200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5F620A80-26F4-46AE-892B-25745C280E57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3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354"/>
          </a:bodyPr>
          <a:p>
            <a:pPr marL="43200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5776B117-2FFA-418D-B095-4A357B2BD737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Система управления малым бизнесом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Выполнил: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Студент гр. Б21-191-2 Коротаев Арсений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Формулировка проблемы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В настоящее время наблюдается рост малых бизнесов в России. Большинство продуктов, которые позволяют автоматизировать процессы, являются либо слишком сложными для такого бизнеса, либо слишком дорогими.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894229-E8F1-459F-96C4-AD40DC4314B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Решение проблемы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Разработать систему, которая будет обеспечивать простое управление малым бизнесом: управлять графиком работы, автоматически обрабатывать заказы (с поддержкой онлайн записи), собирать статистику, упрвлять акциями и промокодами, а также отправлять рассылки.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63E94-711E-472C-AFA1-A975C2F2BDD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Целевая аудитория проекта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Целевой аудиторией проекта являются владельцы малых бизнесов, которые хотят автоматизировать управление бизнесом, повысить количество и лояльность клиентов, а также получать отчёт о показателях.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162D25-D15C-4989-B7F7-A51BEF71AFA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Команда проекта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974400" y="1455840"/>
            <a:ext cx="2190240" cy="2815560"/>
          </a:xfrm>
          <a:prstGeom prst="rect">
            <a:avLst/>
          </a:prstGeom>
          <a:ln w="10800">
            <a:noFill/>
          </a:ln>
        </p:spPr>
      </p:pic>
      <p:sp>
        <p:nvSpPr>
          <p:cNvPr id="41" name=""/>
          <p:cNvSpPr txBox="1"/>
          <p:nvPr/>
        </p:nvSpPr>
        <p:spPr>
          <a:xfrm>
            <a:off x="3240000" y="4320000"/>
            <a:ext cx="3640320" cy="1023480"/>
          </a:xfrm>
          <a:prstGeom prst="rect">
            <a:avLst/>
          </a:prstGeom>
          <a:noFill/>
          <a:ln w="10800">
            <a:noFill/>
          </a:ln>
        </p:spPr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Коротаев Арсений</a:t>
            </a:r>
            <a:br>
              <a:rPr sz="1800"/>
            </a:b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Бэкенд-разработчик (Java)</a:t>
            </a:r>
            <a:br>
              <a:rPr sz="1800"/>
            </a:b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Полгода коммерческого опыта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F1830-75CC-4180-BFAE-E665B3AC642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Спасибо за внимание</a:t>
            </a: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9C9232-66DD-4BD5-ACB4-0AD018BC452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2024-12-04T09:12:26Z</dcterms:created>
  <dc:creator/>
  <dc:description/>
  <dc:language>ru-RU</dc:language>
  <cp:lastModifiedBy/>
  <dcterms:modified xsi:type="dcterms:W3CDTF">2024-12-04T09:24:58Z</dcterms:modified>
  <cp:revision>2</cp:revision>
  <dc:subject/>
  <dc:title>Midnightblue</dc:title>
</cp:coreProperties>
</file>