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4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1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9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2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9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67612-7A79-4018-B3B7-9B4D1CADBC43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5291-3379-4E27-A824-ECCA57153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92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RedingM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Система учета студентов Академии "Цифра". Клиентское приложение.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0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Современные системы учета студентов часто:</a:t>
            </a:r>
          </a:p>
          <a:p>
            <a:r>
              <a:rPr lang="ru-RU" dirty="0" smtClean="0"/>
              <a:t>Имеют высокую стоимость внедрения и обслуживания.</a:t>
            </a:r>
          </a:p>
          <a:p>
            <a:r>
              <a:rPr lang="ru-RU" dirty="0" smtClean="0"/>
              <a:t>Сложны в использовании для администраторов.</a:t>
            </a:r>
          </a:p>
          <a:p>
            <a:r>
              <a:rPr lang="ru-RU" dirty="0" smtClean="0"/>
              <a:t>Ограничены функционалом для управления заявками, группами и программами 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существующих решений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6866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Большинство решений зависимы от одной операционной системы.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Неудобный интерфейс, не адаптированный под большие объемы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Отсутствие инструментов для визуализации данных и настройки интерфейса. </a:t>
            </a:r>
          </a:p>
        </p:txBody>
      </p:sp>
    </p:spTree>
    <p:extLst>
      <p:ext uri="{BB962C8B-B14F-4D97-AF65-F5344CB8AC3E}">
        <p14:creationId xmlns:p14="http://schemas.microsoft.com/office/powerpoint/2010/main" val="89377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продукт решает проблему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Клиентское приложение:</a:t>
            </a:r>
          </a:p>
          <a:p>
            <a:r>
              <a:rPr lang="ru-RU" dirty="0" smtClean="0"/>
              <a:t>Обеспечивает интуитивно понятный интерфейс с </a:t>
            </a:r>
            <a:r>
              <a:rPr lang="ru-RU" dirty="0" err="1" smtClean="0"/>
              <a:t>пагинируемыми</a:t>
            </a:r>
            <a:r>
              <a:rPr lang="ru-RU" dirty="0" smtClean="0"/>
              <a:t> таблицами.</a:t>
            </a:r>
          </a:p>
          <a:p>
            <a:r>
              <a:rPr lang="ru-RU" dirty="0" smtClean="0"/>
              <a:t>Работает на </a:t>
            </a:r>
            <a:r>
              <a:rPr lang="ru-RU" dirty="0" err="1" smtClean="0"/>
              <a:t>Windows</a:t>
            </a:r>
            <a:r>
              <a:rPr lang="ru-RU" dirty="0" smtClean="0"/>
              <a:t> и </a:t>
            </a:r>
            <a:r>
              <a:rPr lang="ru-RU" dirty="0" err="1" smtClean="0"/>
              <a:t>Linux</a:t>
            </a:r>
            <a:r>
              <a:rPr lang="ru-RU" dirty="0" smtClean="0"/>
              <a:t> без изменений.</a:t>
            </a:r>
          </a:p>
          <a:p>
            <a:r>
              <a:rPr lang="ru-RU" dirty="0" smtClean="0"/>
              <a:t>Поддерживает фильтрацию, редактирование и экспорт данных в </a:t>
            </a:r>
            <a:r>
              <a:rPr lang="ru-RU" dirty="0" err="1" smtClean="0"/>
              <a:t>Excel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40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функции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Управление заявками, студентами, программами и учебными группами.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Генерация документов о повышении квалификации.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Настройка интерфейса под пользователя (темы, шрифты). </a:t>
            </a:r>
          </a:p>
        </p:txBody>
      </p:sp>
    </p:spTree>
    <p:extLst>
      <p:ext uri="{BB962C8B-B14F-4D97-AF65-F5344CB8AC3E}">
        <p14:creationId xmlns:p14="http://schemas.microsoft.com/office/powerpoint/2010/main" val="21720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Администраторы академии </a:t>
            </a:r>
            <a:r>
              <a:rPr lang="en-US" dirty="0" smtClean="0"/>
              <a:t>“</a:t>
            </a:r>
            <a:r>
              <a:rPr lang="ru-RU" dirty="0" smtClean="0"/>
              <a:t>Цифра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55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Команда проекта состоит из одного разработчика, имеющего следующие компетенции:</a:t>
            </a:r>
          </a:p>
          <a:p>
            <a:r>
              <a:rPr lang="en-US" dirty="0" smtClean="0"/>
              <a:t>C#, WPF, Avalonia</a:t>
            </a:r>
            <a:r>
              <a:rPr lang="ru-RU" dirty="0" smtClean="0"/>
              <a:t>, </a:t>
            </a:r>
            <a:r>
              <a:rPr lang="en-US" dirty="0" err="1" smtClean="0"/>
              <a:t>EntityFramework</a:t>
            </a:r>
            <a:r>
              <a:rPr lang="en-US" dirty="0" smtClean="0"/>
              <a:t>(</a:t>
            </a:r>
            <a:r>
              <a:rPr lang="ru-RU" dirty="0" smtClean="0"/>
              <a:t>более 1 года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XAML(</a:t>
            </a:r>
            <a:r>
              <a:rPr lang="ru-RU" dirty="0" smtClean="0"/>
              <a:t>более 1 года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19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Телеграмм: </a:t>
            </a:r>
            <a:r>
              <a:rPr lang="en-US" dirty="0" smtClean="0">
                <a:hlinkClick r:id="rId2"/>
              </a:rPr>
              <a:t>https://t.me/RedingMan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629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177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Система учета студентов Академии "Цифра". Клиентское приложение.</vt:lpstr>
      <vt:lpstr>Описание проблемы</vt:lpstr>
      <vt:lpstr>Проблемы существующих решений</vt:lpstr>
      <vt:lpstr>Как продукт решает проблему</vt:lpstr>
      <vt:lpstr>Ключевые функции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учета студентов Академии "Цифра"</dc:title>
  <dc:creator>Егор Егор</dc:creator>
  <cp:lastModifiedBy>Егор Егор</cp:lastModifiedBy>
  <cp:revision>2</cp:revision>
  <dcterms:created xsi:type="dcterms:W3CDTF">2024-12-22T13:26:04Z</dcterms:created>
  <dcterms:modified xsi:type="dcterms:W3CDTF">2024-12-22T13:33:04Z</dcterms:modified>
</cp:coreProperties>
</file>