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2" r:id="rId6"/>
    <p:sldId id="263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3EED-C447-C467-89D2-CE37C7F6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306C3-967B-E29D-C446-1C4F1AD57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7248C-2325-518E-FC60-290B1248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D2D71-3496-602D-1F84-42B0CDCE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8BD8C-C293-1391-2D57-FBD6DF10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9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1D462-58F5-092E-3A61-317A94B3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1D587-7A06-7278-888F-7F0166E7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E27AB7-89A0-BB43-43AF-8489E8A3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3253F-F666-4105-0311-F6AB077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ADAC9-ADF6-BAF3-B093-D8E6A9B3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6371E0-467C-9103-A809-AA53D2153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C4514-CAE8-7B2F-4E83-8E37FE75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B83E9-BC12-BD52-F1E4-CF994307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11D19-766A-5360-C4F6-D00D39C2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78F70-7563-248B-0160-37F0AB23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F2CCB-E606-68A1-69FC-42C4E09C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7FBB9-8354-9FB4-D3BE-46E5755F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F4E93-E95F-307C-7E32-FEFCBB0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57A40-0CF3-5707-DE74-491E44E3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99B05-0413-EFBE-8BA9-C02627E3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DB658-8636-DD63-51EA-A73320D1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BE396-9C93-1623-627D-50E30403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4C9FC-F23F-18F6-D619-8EA50CBD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339DA7-7C7F-26A9-FECD-7D5AC8A9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E9236-7E10-AF05-2C72-DE6A059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2CFF-93F3-5524-C364-E8EA8B66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1C397-2BD8-A998-F128-8AFDBD014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BAD5D-9E5A-67B3-FF42-AFE12B7D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2CC08-BADB-6000-B797-7E16EF8C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0348A8-4E38-B291-91C9-10B65CD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42507-CCA6-369B-C7F9-8CFA5A61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E971F-4655-8863-9F0F-723993D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309E6-817A-3D6F-B0C4-5D60DC15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83C4F8-6235-CFE0-7E07-279B86F3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0BCF58-6B2B-D875-62AF-FCD950FEB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618874-5334-6A76-64D4-1746BC88B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C962B6-1ECA-57F1-703C-FE58BD4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04177C-0176-B5F1-2C05-CFBB970E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0BD4F3-BA98-65B5-3917-14D3A89A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3E07-2722-6A56-926C-0305E842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1AA85B-CA03-44A1-FBEE-C879343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72DDEF-7ECE-A7E3-F4C4-13263A2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8AC49-A1AF-B249-0F01-0BE13D20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681556-70F6-60AD-EC88-B57B3467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689167-8ACD-118F-388E-D99DBB5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E8FE0-372B-FFB7-6217-138B899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C1DA9-1A17-7DE7-6FEE-5485CE62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4963F-FB16-49AB-B2AA-9C7E8D03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A7F80-31B3-F1A4-DA60-651356E7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67B7B0-17E1-7720-9F22-CC0A4E4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E4F77-B5ED-F664-F944-E9A64AB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75897-2516-BC32-AD0E-9EB6742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1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3FA3D-79A3-72DD-343A-B29118BE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C6E5F3-8BEE-B1D5-1C74-45E56447F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808F5-A0EE-BB44-EC76-81DFA209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615082-8EBF-FA4C-45EA-342FCF39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3A62B5-BE28-FFE3-6D5A-C68D5143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296E6-EA81-0148-D9E6-14E5BA1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3069E-FC3A-5B42-E0BE-7BD85222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49BC75-D7DE-3C93-5723-5B756DCF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73CEA-BE42-7365-8E3A-3FF11C51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5A15-7EB9-49E1-B6FC-F2A3EB9A7A2B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0F7EA-75DA-E424-FD39-8AC4E886F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25BC9-F368-BF8C-3744-8611F0E8F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F495-D545-4208-AE03-FB989574C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B57D9-CEB1-97EB-7EB4-C43FE5A9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30" y="2385637"/>
            <a:ext cx="9537940" cy="2086725"/>
          </a:xfrm>
        </p:spPr>
        <p:txBody>
          <a:bodyPr wrap="square">
            <a:spAutoFit/>
          </a:bodyPr>
          <a:lstStyle/>
          <a:p>
            <a:r>
              <a:rPr lang="ru-RU" sz="4800" dirty="0">
                <a:latin typeface="Cascadia Code SemiBold" panose="020B0609020000020004" pitchFamily="49" charset="0"/>
              </a:rPr>
              <a:t>Модернизация приложения для тестирования и настройки моноблока АФАР-Х</a:t>
            </a:r>
          </a:p>
        </p:txBody>
      </p:sp>
    </p:spTree>
    <p:extLst>
      <p:ext uri="{BB962C8B-B14F-4D97-AF65-F5344CB8AC3E}">
        <p14:creationId xmlns:p14="http://schemas.microsoft.com/office/powerpoint/2010/main" val="7762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В компании ООО «ИРЗ» разрабатывается моноблок АФАР-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X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. Для тестирования его функционала и его настройки инженеры были вынуждены </a:t>
            </a:r>
            <a:r>
              <a:rPr lang="ru-RU" u="sng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вводить вручную множество команд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а также </a:t>
            </a:r>
            <a:r>
              <a:rPr lang="ru-RU" u="sng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вручную декодировать все ответы моноблока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Это многочасовая монотонная работа, в ходе которой неизбежно возникают ошибки из-за невнимательности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8128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Эти ошибки приводят к негативным последствиям:</a:t>
            </a:r>
          </a:p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и без того огромное время, затрачиваемое на тестирование, многократно увеличивается;</a:t>
            </a:r>
          </a:p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настройка моноблока проводится некорректно, следы ошибки </a:t>
            </a:r>
            <a:r>
              <a:rPr lang="ru-RU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теряются — в её 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поисках инженеры должны перепроверять аппаратное и программное обеспечение моноблока, что невероятно трудозатратно.</a:t>
            </a:r>
          </a:p>
        </p:txBody>
      </p:sp>
    </p:spTree>
    <p:extLst>
      <p:ext uri="{BB962C8B-B14F-4D97-AF65-F5344CB8AC3E}">
        <p14:creationId xmlns:p14="http://schemas.microsoft.com/office/powerpoint/2010/main" val="34842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Разработанный в ООО «ИРЗ» программный продукт, который ускорил и автоматизировал тестирование и настройку моноблока, имеет следующие недостатки:</a:t>
            </a:r>
          </a:p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низкая производительность в процессах с высокой нагрузкой;</a:t>
            </a:r>
          </a:p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его функционал весьма затруднительно расширять для решения новых задач.</a:t>
            </a:r>
          </a:p>
          <a:p>
            <a:pPr marL="0" indent="0">
              <a:buNone/>
            </a:pP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Разработанное в ходе проекта решение справляется как с фундаментальными, так и с новыми проблемами.</a:t>
            </a:r>
          </a:p>
        </p:txBody>
      </p:sp>
    </p:spTree>
    <p:extLst>
      <p:ext uri="{BB962C8B-B14F-4D97-AF65-F5344CB8AC3E}">
        <p14:creationId xmlns:p14="http://schemas.microsoft.com/office/powerpoint/2010/main" val="14001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Продуктом проекта является десктопное кроссплатформенное приложение с графическим пользовательским интерфейсом, которое позволяет удобно и быстро тестировать и настраивать моноблок АФАР-Х.</a:t>
            </a:r>
          </a:p>
          <a:p>
            <a:pPr marL="0" indent="0">
              <a:buNone/>
            </a:pP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Приложение автоматизирует отправку команд и получение и интерпретацию ответов на них. Автоматизировано множество операций, требующих отправку множества команд.</a:t>
            </a:r>
          </a:p>
        </p:txBody>
      </p:sp>
    </p:spTree>
    <p:extLst>
      <p:ext uri="{BB962C8B-B14F-4D97-AF65-F5344CB8AC3E}">
        <p14:creationId xmlns:p14="http://schemas.microsoft.com/office/powerpoint/2010/main" val="287941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Операции, которые требуют отправки около двух тысяч команд, выполняются в среднем за два десятка секунд против нескольких минут у прежнего решения.</a:t>
            </a:r>
          </a:p>
          <a:p>
            <a:pPr marL="0" indent="0">
              <a:buNone/>
            </a:pP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Приложение также предоставляет возможность подключения к сетевому анализатору и выполнения автоматической фазировки моноблока при помощи сетевого анализатора.</a:t>
            </a:r>
          </a:p>
        </p:txBody>
      </p:sp>
    </p:spTree>
    <p:extLst>
      <p:ext uri="{BB962C8B-B14F-4D97-AF65-F5344CB8AC3E}">
        <p14:creationId xmlns:p14="http://schemas.microsoft.com/office/powerpoint/2010/main" val="115218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Целевой аудиторией проекта являются инженеры компании ООО «ИРЗ», занимающиеся разработкой моноблока АФАР-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X.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Проект выполняется по их непосредственному заказу.</a:t>
            </a:r>
          </a:p>
          <a:p>
            <a:pPr marL="0" indent="0">
              <a:buNone/>
            </a:pP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Им важно, чтобы приложение было производительным, а его архитектура позволяла расширять существующий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118404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BA57F-4817-F78C-56B4-EE525C8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Вахрушев Даниил</a:t>
            </a: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Студент 4 курса кафедры «Программная инженерия» факультета «Информационные технологии» ИжГТУ</a:t>
            </a:r>
            <a:endParaRPr lang="en-US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Главный архитектор, разработчик и дизайнер проекта</a:t>
            </a:r>
          </a:p>
          <a:p>
            <a:pPr marL="0" indent="0">
              <a:buNone/>
            </a:pP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Опыт работы с 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C++/Qt/QML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1 год</a:t>
            </a:r>
          </a:p>
        </p:txBody>
      </p:sp>
    </p:spTree>
    <p:extLst>
      <p:ext uri="{BB962C8B-B14F-4D97-AF65-F5344CB8AC3E}">
        <p14:creationId xmlns:p14="http://schemas.microsoft.com/office/powerpoint/2010/main" val="37721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3AA8-19E5-D5E9-4C04-0D9CCBE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Спасибо за внимание!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010F93-7E72-43A4-891E-D7D8275E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90" t="7936" r="6633" b="2024"/>
          <a:stretch/>
        </p:blipFill>
        <p:spPr>
          <a:xfrm>
            <a:off x="3945041" y="1690688"/>
            <a:ext cx="4301918" cy="46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8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331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Cascadia Code SemiBold</vt:lpstr>
      <vt:lpstr>Cascadia Mono SemiBold</vt:lpstr>
      <vt:lpstr>Тема Office</vt:lpstr>
      <vt:lpstr>Модернизация приложения для тестирования и настройки моноблока АФАР-Х</vt:lpstr>
      <vt:lpstr>Проблема</vt:lpstr>
      <vt:lpstr>Проблема</vt:lpstr>
      <vt:lpstr>Проблема</vt:lpstr>
      <vt:lpstr>Продукт проекта</vt:lpstr>
      <vt:lpstr>Продукт проекта</vt:lpstr>
      <vt:lpstr>Целевая аудитория</vt:lpstr>
      <vt:lpstr>Команда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Чумба</dc:creator>
  <cp:lastModifiedBy>Чумба</cp:lastModifiedBy>
  <cp:revision>34</cp:revision>
  <dcterms:created xsi:type="dcterms:W3CDTF">2024-09-23T17:07:30Z</dcterms:created>
  <dcterms:modified xsi:type="dcterms:W3CDTF">2024-10-16T06:08:46Z</dcterms:modified>
</cp:coreProperties>
</file>