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9" y="293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189C-8502-4CDE-B19A-A885278AAAD2}" type="datetimeFigureOut">
              <a:rPr lang="ru-RU" smtClean="0"/>
              <a:pPr/>
              <a:t>05.05.2022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FAAD-8F36-4AB0-8452-A68053417EA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2776" y="1995686"/>
            <a:ext cx="6118448" cy="792087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000" u="sng" dirty="0" smtClean="0">
                <a:latin typeface="Arial" pitchFamily="34" charset="0"/>
                <a:cs typeface="Arial" pitchFamily="34" charset="0"/>
              </a:rPr>
              <a:t>Проект по </a:t>
            </a:r>
            <a:r>
              <a:rPr lang="en-US" sz="3000" u="sng" dirty="0" smtClean="0">
                <a:latin typeface="Arial" pitchFamily="34" charset="0"/>
                <a:cs typeface="Arial" pitchFamily="34" charset="0"/>
              </a:rPr>
              <a:t>Web</a:t>
            </a:r>
            <a:endParaRPr lang="ru-RU" sz="30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075806"/>
            <a:ext cx="8280920" cy="73722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Подготовили Георгий </a:t>
            </a:r>
            <a:r>
              <a:rPr lang="ru-RU" sz="25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Браженко</a:t>
            </a:r>
            <a:r>
              <a:rPr lang="ru-RU" sz="2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и Верёвкин Николай</a:t>
            </a:r>
            <a:endParaRPr lang="ru-RU" sz="2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05979"/>
            <a:ext cx="6480720" cy="85725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000" dirty="0" smtClean="0">
                <a:latin typeface="Arial" pitchFamily="34" charset="0"/>
                <a:cs typeface="Arial" pitchFamily="34" charset="0"/>
              </a:rPr>
              <a:t>Идея проекта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задания на проект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478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Идея создания сайта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онлайн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викторин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квизов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с возможностью просмотра и создания публичных викторин, системой общего рейтинга, авторизацией пользователей. В проект вошло создание БД,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ORM-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моделей, создание шаблонов с использованием </a:t>
            </a:r>
            <a:r>
              <a:rPr lang="en-GB" sz="2500" dirty="0" smtClean="0">
                <a:latin typeface="Arial" pitchFamily="34" charset="0"/>
                <a:cs typeface="Arial" pitchFamily="34" charset="0"/>
              </a:rPr>
              <a:t>bootstrap +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создание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requirements.txt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загрузка сайта на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Heroku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подкрепления интереса в прохождении тестов была реализована таблица лидеров.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564" y="205979"/>
            <a:ext cx="7848872" cy="857250"/>
          </a:xfrm>
          <a:prstGeom prst="round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3000" dirty="0" smtClean="0">
                <a:latin typeface="Arial" pitchFamily="34" charset="0"/>
                <a:cs typeface="Arial" pitchFamily="34" charset="0"/>
              </a:rPr>
              <a:t>Технологии – БД и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manage_db.py + data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5983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БД состоит из 3 таблиц –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completions, quizzes, users.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В папке 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toohak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-quiz/data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хранятся модели и файл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db_session.py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обеспечивающий подключение к БД.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Все взаимодействие с БД происходит только через файл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manage_db.py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– в файле находятся функции для получение пользователя по идентификатору (логин,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email, id)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добавления (пользователя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квиза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другие вспомогательные функции.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69380"/>
            <a:ext cx="3600401" cy="380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669150"/>
            <a:ext cx="2716148" cy="38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475656" y="267494"/>
            <a:ext cx="2345432" cy="277539"/>
          </a:xfrm>
          <a:prstGeom prst="round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Визуализация</a:t>
            </a:r>
            <a:r>
              <a:rPr kumimoji="0" lang="ru-RU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БД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436096" y="267494"/>
            <a:ext cx="2345432" cy="277539"/>
          </a:xfrm>
          <a:prstGeom prst="round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 smtClean="0">
                <a:latin typeface="Arial" pitchFamily="34" charset="0"/>
                <a:ea typeface="+mj-ea"/>
                <a:cs typeface="Arial" pitchFamily="34" charset="0"/>
              </a:rPr>
              <a:t>БД в </a:t>
            </a:r>
            <a:r>
              <a:rPr lang="en-US" sz="3000" dirty="0" smtClean="0">
                <a:latin typeface="Arial" pitchFamily="34" charset="0"/>
                <a:ea typeface="+mj-ea"/>
                <a:cs typeface="Arial" pitchFamily="34" charset="0"/>
              </a:rPr>
              <a:t>‘DB Browser for </a:t>
            </a:r>
            <a:r>
              <a:rPr lang="en-US" sz="3000" dirty="0" err="1" smtClean="0">
                <a:latin typeface="Arial" pitchFamily="34" charset="0"/>
                <a:ea typeface="+mj-ea"/>
                <a:cs typeface="Arial" pitchFamily="34" charset="0"/>
              </a:rPr>
              <a:t>Sqlite</a:t>
            </a:r>
            <a:r>
              <a:rPr lang="en-US" sz="3000" dirty="0" smtClean="0">
                <a:latin typeface="Arial" pitchFamily="34" charset="0"/>
                <a:ea typeface="+mj-ea"/>
                <a:cs typeface="Arial" pitchFamily="34" charset="0"/>
              </a:rPr>
              <a:t>’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292" y="267494"/>
            <a:ext cx="6573416" cy="85725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Flask-WTF /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формы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файле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forms.py</a:t>
            </a:r>
            <a:r>
              <a:rPr lang="en-GB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прописаны все формы сайта –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RegisterForm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LoginForm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AddQuizForm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279" y="2067694"/>
            <a:ext cx="4811443" cy="2646294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448" y="205979"/>
            <a:ext cx="6851104" cy="85725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000" dirty="0" smtClean="0">
                <a:latin typeface="Arial" pitchFamily="34" charset="0"/>
                <a:cs typeface="Arial" pitchFamily="34" charset="0"/>
              </a:rPr>
              <a:t>Авторизация пользователей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Регистрация и вход пользователей на сайт происходят в функциях 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login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register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на соответственных декораторах. В данный части проекта используются формы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LoginForm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RegisterForm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Для проверки введенных данных в форме был создан файл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form_examination.py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выводит кол-во ошибок в форме и передает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flash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если ошибка существует.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27784" y="267494"/>
            <a:ext cx="4032448" cy="504056"/>
          </a:xfrm>
          <a:prstGeom prst="round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 smtClean="0">
                <a:latin typeface="Arial" pitchFamily="34" charset="0"/>
                <a:ea typeface="+mj-ea"/>
                <a:cs typeface="Arial" pitchFamily="34" charset="0"/>
              </a:rPr>
              <a:t>Авторизация - регистрация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131590"/>
            <a:ext cx="3384376" cy="183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075806"/>
            <a:ext cx="3744416" cy="169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1203598"/>
            <a:ext cx="3816424" cy="320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2627784" y="267494"/>
            <a:ext cx="4032448" cy="504056"/>
          </a:xfrm>
          <a:prstGeom prst="round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 smtClean="0">
                <a:latin typeface="Arial" pitchFamily="34" charset="0"/>
                <a:ea typeface="+mj-ea"/>
                <a:cs typeface="Arial" pitchFamily="34" charset="0"/>
              </a:rPr>
              <a:t>Авторизация – вход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1059582"/>
            <a:ext cx="3816424" cy="334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1131590"/>
            <a:ext cx="381642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3075806"/>
            <a:ext cx="3816424" cy="183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2627784" y="267494"/>
            <a:ext cx="4032448" cy="504056"/>
          </a:xfrm>
          <a:prstGeom prst="round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noProof="0" dirty="0" smtClean="0">
                <a:latin typeface="Arial" pitchFamily="34" charset="0"/>
                <a:ea typeface="+mj-ea"/>
                <a:cs typeface="Arial" pitchFamily="34" charset="0"/>
              </a:rPr>
              <a:t>form_examination.py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987574"/>
            <a:ext cx="4392488" cy="300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0032" y="1275606"/>
            <a:ext cx="3851920" cy="250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205979"/>
            <a:ext cx="8568952" cy="85725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000" dirty="0" smtClean="0">
                <a:latin typeface="Arial" pitchFamily="34" charset="0"/>
                <a:cs typeface="Arial" pitchFamily="34" charset="0"/>
              </a:rPr>
              <a:t>Меню пользователя – основная информация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Главное меню пользователя с его основными данными –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никнейм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email,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общ. кол-во очков.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71750"/>
            <a:ext cx="39604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0713" y="2139702"/>
            <a:ext cx="5362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450000" y="2073422"/>
            <a:ext cx="8244000" cy="6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532" y="205979"/>
            <a:ext cx="8424936" cy="857250"/>
          </a:xfrm>
          <a:prstGeom prst="round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3000" dirty="0" smtClean="0">
                <a:latin typeface="Arial" pitchFamily="34" charset="0"/>
                <a:cs typeface="Arial" pitchFamily="34" charset="0"/>
              </a:rPr>
              <a:t>Технологии – тесты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000" dirty="0" err="1" smtClean="0">
                <a:latin typeface="Arial" pitchFamily="34" charset="0"/>
                <a:cs typeface="Arial" pitchFamily="34" charset="0"/>
              </a:rPr>
              <a:t>квизы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таблица лидеров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37971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Вся работа с тестами происходит на декораторах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/quiz, /quiz/add, /quiz/start.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данный части проекта задействована форма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AddQuizForm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Создатель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квиза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не может проходить свой тест.</a:t>
            </a:r>
            <a:endParaRPr lang="en-US" sz="25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На сайте так же реализована таблица лидеров.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123728" y="195486"/>
            <a:ext cx="4896544" cy="432048"/>
          </a:xfrm>
          <a:prstGeom prst="round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noProof="0" dirty="0" smtClean="0">
                <a:latin typeface="Arial" pitchFamily="34" charset="0"/>
                <a:ea typeface="+mj-ea"/>
                <a:cs typeface="Arial" pitchFamily="34" charset="0"/>
              </a:rPr>
              <a:t>Общий вид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987574"/>
            <a:ext cx="7560840" cy="354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925" y="1059582"/>
            <a:ext cx="42481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5596" y="2283718"/>
            <a:ext cx="7272808" cy="9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211710"/>
            <a:ext cx="7920880" cy="117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8038" y="1131590"/>
            <a:ext cx="2447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1995686"/>
            <a:ext cx="6480720" cy="89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3648" y="843558"/>
            <a:ext cx="633670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51620" y="3003798"/>
            <a:ext cx="6840760" cy="496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43608" y="3651870"/>
            <a:ext cx="7056784" cy="96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Заголовок 1"/>
          <p:cNvSpPr txBox="1">
            <a:spLocks/>
          </p:cNvSpPr>
          <p:nvPr/>
        </p:nvSpPr>
        <p:spPr>
          <a:xfrm>
            <a:off x="1285292" y="267494"/>
            <a:ext cx="6573416" cy="504056"/>
          </a:xfrm>
          <a:prstGeom prst="round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 smtClean="0">
                <a:latin typeface="Arial" pitchFamily="34" charset="0"/>
                <a:ea typeface="+mj-ea"/>
                <a:cs typeface="Arial" pitchFamily="34" charset="0"/>
              </a:rPr>
              <a:t>Код </a:t>
            </a:r>
            <a:r>
              <a:rPr lang="en-US" sz="3000" dirty="0" smtClean="0">
                <a:latin typeface="Arial" pitchFamily="34" charset="0"/>
                <a:ea typeface="+mj-ea"/>
                <a:cs typeface="Arial" pitchFamily="34" charset="0"/>
              </a:rPr>
              <a:t>/</a:t>
            </a:r>
            <a:r>
              <a:rPr lang="en-GB" sz="3000" dirty="0" smtClean="0">
                <a:latin typeface="Arial" pitchFamily="34" charset="0"/>
                <a:ea typeface="+mj-ea"/>
                <a:cs typeface="Arial" pitchFamily="34" charset="0"/>
              </a:rPr>
              <a:t> html</a:t>
            </a:r>
            <a:r>
              <a:rPr lang="ru-RU" sz="3000" dirty="0" smtClean="0">
                <a:latin typeface="Arial" pitchFamily="34" charset="0"/>
                <a:ea typeface="+mj-ea"/>
                <a:cs typeface="Arial" pitchFamily="34" charset="0"/>
              </a:rPr>
              <a:t> шаблоны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1203598"/>
            <a:ext cx="54006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80112" y="987574"/>
            <a:ext cx="3168352" cy="369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1520" y="1563638"/>
            <a:ext cx="5328592" cy="155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08104" y="1347614"/>
            <a:ext cx="3456384" cy="333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Заголовок 1"/>
          <p:cNvSpPr txBox="1">
            <a:spLocks/>
          </p:cNvSpPr>
          <p:nvPr/>
        </p:nvSpPr>
        <p:spPr>
          <a:xfrm>
            <a:off x="5868144" y="987574"/>
            <a:ext cx="2520280" cy="288032"/>
          </a:xfrm>
          <a:prstGeom prst="round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algn="ctr"/>
            <a:r>
              <a:rPr lang="en-US" sz="3200" b="1" dirty="0" smtClean="0"/>
              <a:t>view_quizes.html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205979"/>
            <a:ext cx="4176464" cy="857250"/>
          </a:xfrm>
          <a:prstGeom prst="round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ru-RU" sz="3000" dirty="0" smtClean="0">
                <a:latin typeface="Arial" pitchFamily="34" charset="0"/>
                <a:cs typeface="Arial" pitchFamily="34" charset="0"/>
              </a:rPr>
              <a:t>Вывод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000" dirty="0" smtClean="0">
                <a:latin typeface="Arial" pitchFamily="34" charset="0"/>
                <a:cs typeface="Arial" pitchFamily="34" charset="0"/>
              </a:rPr>
              <a:t>заключение</a:t>
            </a:r>
            <a:endParaRPr lang="ru-RU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1175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Проект успешно выполнен, многие задуманные функции сайта были реализованы, другие же так и остались наработками по проекту – но была проделана большая работа в команде в сфере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программированиям. Надеюсь, мы еще вернемся к работе с ним. Это был бесценный опыт работы в команде.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47614"/>
            <a:ext cx="8229600" cy="1224136"/>
          </a:xfrm>
          <a:prstGeom prst="ellipse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ru-RU" u="sng" dirty="0" smtClean="0"/>
              <a:t>Спасибо за внимание</a:t>
            </a:r>
            <a:endParaRPr lang="ru-RU" u="sng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360</Words>
  <Application>Microsoft Office PowerPoint</Application>
  <PresentationFormat>Экран (16:9)</PresentationFormat>
  <Paragraphs>28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по Web</vt:lpstr>
      <vt:lpstr>Идея проекта – задания на проект</vt:lpstr>
      <vt:lpstr>Технологии – БД и manage_db.py + data</vt:lpstr>
      <vt:lpstr>Flask-WTF / формы</vt:lpstr>
      <vt:lpstr>Авторизация пользователей</vt:lpstr>
      <vt:lpstr>Меню пользователя – основная информация</vt:lpstr>
      <vt:lpstr>Технологии – тесты/квизы, таблица лидеров </vt:lpstr>
      <vt:lpstr>Вывод/заключение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Web</dc:title>
  <dc:creator>Верёвкин Николай</dc:creator>
  <cp:lastModifiedBy>Верёвкин Николай</cp:lastModifiedBy>
  <cp:revision>58</cp:revision>
  <dcterms:created xsi:type="dcterms:W3CDTF">2022-04-14T14:17:59Z</dcterms:created>
  <dcterms:modified xsi:type="dcterms:W3CDTF">2022-05-05T17:28:20Z</dcterms:modified>
</cp:coreProperties>
</file>