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61" r:id="rId5"/>
    <p:sldId id="263" r:id="rId6"/>
    <p:sldId id="520" r:id="rId7"/>
    <p:sldId id="501" r:id="rId8"/>
    <p:sldId id="502" r:id="rId9"/>
    <p:sldId id="504" r:id="rId10"/>
    <p:sldId id="49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D52F-E9B5-4854-BFB8-22355D8EC9A2}" v="3" dt="2021-07-08T12:48:36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1" autoAdjust="0"/>
    <p:restoredTop sz="92129" autoAdjust="0"/>
  </p:normalViewPr>
  <p:slideViewPr>
    <p:cSldViewPr snapToGrid="0" snapToObjects="1">
      <p:cViewPr varScale="1">
        <p:scale>
          <a:sx n="114" d="100"/>
          <a:sy n="114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" userId="ae5abd6d-98c3-48fe-802d-42271af45632" providerId="ADAL" clId="{66F25A06-4C46-496C-BAD3-75A50538BDA7}"/>
    <pc:docChg chg="custSel addSld delSld modSld">
      <pc:chgData name="Marcos" userId="ae5abd6d-98c3-48fe-802d-42271af45632" providerId="ADAL" clId="{66F25A06-4C46-496C-BAD3-75A50538BDA7}" dt="2021-06-25T03:08:42.657" v="13" actId="20577"/>
      <pc:docMkLst>
        <pc:docMk/>
      </pc:docMkLst>
      <pc:sldChg chg="delSp mod">
        <pc:chgData name="Marcos" userId="ae5abd6d-98c3-48fe-802d-42271af45632" providerId="ADAL" clId="{66F25A06-4C46-496C-BAD3-75A50538BDA7}" dt="2021-06-17T11:59:55.205" v="1" actId="478"/>
        <pc:sldMkLst>
          <pc:docMk/>
          <pc:sldMk cId="2125296602" sldId="258"/>
        </pc:sldMkLst>
        <pc:spChg chg="del">
          <ac:chgData name="Marcos" userId="ae5abd6d-98c3-48fe-802d-42271af45632" providerId="ADAL" clId="{66F25A06-4C46-496C-BAD3-75A50538BDA7}" dt="2021-06-17T11:59:55.205" v="1" actId="478"/>
          <ac:spMkLst>
            <pc:docMk/>
            <pc:sldMk cId="2125296602" sldId="258"/>
            <ac:spMk id="19" creationId="{00000000-0000-0000-0000-000000000000}"/>
          </ac:spMkLst>
        </pc:spChg>
        <pc:spChg chg="del">
          <ac:chgData name="Marcos" userId="ae5abd6d-98c3-48fe-802d-42271af45632" providerId="ADAL" clId="{66F25A06-4C46-496C-BAD3-75A50538BDA7}" dt="2021-06-17T11:59:52.204" v="0" actId="478"/>
          <ac:spMkLst>
            <pc:docMk/>
            <pc:sldMk cId="2125296602" sldId="258"/>
            <ac:spMk id="20" creationId="{00000000-0000-0000-0000-000000000000}"/>
          </ac:spMkLst>
        </pc:spChg>
      </pc:sldChg>
      <pc:sldChg chg="del">
        <pc:chgData name="Marcos" userId="ae5abd6d-98c3-48fe-802d-42271af45632" providerId="ADAL" clId="{66F25A06-4C46-496C-BAD3-75A50538BDA7}" dt="2021-06-17T12:01:27.228" v="3" actId="47"/>
        <pc:sldMkLst>
          <pc:docMk/>
          <pc:sldMk cId="1950960137" sldId="259"/>
        </pc:sldMkLst>
      </pc:sldChg>
      <pc:sldChg chg="delSp modSp mod delAnim">
        <pc:chgData name="Marcos" userId="ae5abd6d-98c3-48fe-802d-42271af45632" providerId="ADAL" clId="{66F25A06-4C46-496C-BAD3-75A50538BDA7}" dt="2021-06-25T03:08:42.657" v="13" actId="20577"/>
        <pc:sldMkLst>
          <pc:docMk/>
          <pc:sldMk cId="2251029790" sldId="261"/>
        </pc:sldMkLst>
        <pc:spChg chg="del">
          <ac:chgData name="Marcos" userId="ae5abd6d-98c3-48fe-802d-42271af45632" providerId="ADAL" clId="{66F25A06-4C46-496C-BAD3-75A50538BDA7}" dt="2021-06-25T03:08:27.019" v="11" actId="478"/>
          <ac:spMkLst>
            <pc:docMk/>
            <pc:sldMk cId="2251029790" sldId="261"/>
            <ac:spMk id="9" creationId="{00000000-0000-0000-0000-000000000000}"/>
          </ac:spMkLst>
        </pc:spChg>
        <pc:spChg chg="mod">
          <ac:chgData name="Marcos" userId="ae5abd6d-98c3-48fe-802d-42271af45632" providerId="ADAL" clId="{66F25A06-4C46-496C-BAD3-75A50538BDA7}" dt="2021-06-25T03:08:33.951" v="12" actId="20577"/>
          <ac:spMkLst>
            <pc:docMk/>
            <pc:sldMk cId="2251029790" sldId="261"/>
            <ac:spMk id="24" creationId="{00000000-0000-0000-0000-000000000000}"/>
          </ac:spMkLst>
        </pc:spChg>
        <pc:spChg chg="del">
          <ac:chgData name="Marcos" userId="ae5abd6d-98c3-48fe-802d-42271af45632" providerId="ADAL" clId="{66F25A06-4C46-496C-BAD3-75A50538BDA7}" dt="2021-06-25T03:08:14.944" v="8" actId="478"/>
          <ac:spMkLst>
            <pc:docMk/>
            <pc:sldMk cId="2251029790" sldId="261"/>
            <ac:spMk id="33" creationId="{00000000-0000-0000-0000-000000000000}"/>
          </ac:spMkLst>
        </pc:spChg>
        <pc:graphicFrameChg chg="mod">
          <ac:chgData name="Marcos" userId="ae5abd6d-98c3-48fe-802d-42271af45632" providerId="ADAL" clId="{66F25A06-4C46-496C-BAD3-75A50538BDA7}" dt="2021-06-25T03:08:42.657" v="13" actId="20577"/>
          <ac:graphicFrameMkLst>
            <pc:docMk/>
            <pc:sldMk cId="2251029790" sldId="261"/>
            <ac:graphicFrameMk id="4" creationId="{00000000-0000-0000-0000-000000000000}"/>
          </ac:graphicFrameMkLst>
        </pc:graphicFrameChg>
        <pc:cxnChg chg="del mod">
          <ac:chgData name="Marcos" userId="ae5abd6d-98c3-48fe-802d-42271af45632" providerId="ADAL" clId="{66F25A06-4C46-496C-BAD3-75A50538BDA7}" dt="2021-06-25T03:08:24.550" v="10" actId="478"/>
          <ac:cxnSpMkLst>
            <pc:docMk/>
            <pc:sldMk cId="2251029790" sldId="261"/>
            <ac:cxnSpMk id="7" creationId="{00000000-0000-0000-0000-000000000000}"/>
          </ac:cxnSpMkLst>
        </pc:cxnChg>
      </pc:sldChg>
      <pc:sldChg chg="delSp new mod">
        <pc:chgData name="Marcos" userId="ae5abd6d-98c3-48fe-802d-42271af45632" providerId="ADAL" clId="{66F25A06-4C46-496C-BAD3-75A50538BDA7}" dt="2021-06-24T12:18:50.130" v="5" actId="478"/>
        <pc:sldMkLst>
          <pc:docMk/>
          <pc:sldMk cId="3625350667" sldId="263"/>
        </pc:sldMkLst>
        <pc:spChg chg="del">
          <ac:chgData name="Marcos" userId="ae5abd6d-98c3-48fe-802d-42271af45632" providerId="ADAL" clId="{66F25A06-4C46-496C-BAD3-75A50538BDA7}" dt="2021-06-24T12:18:50.130" v="5" actId="478"/>
          <ac:spMkLst>
            <pc:docMk/>
            <pc:sldMk cId="3625350667" sldId="263"/>
            <ac:spMk id="2" creationId="{67419CEF-78E9-4261-853C-7A4EBBD747A6}"/>
          </ac:spMkLst>
        </pc:spChg>
        <pc:spChg chg="del">
          <ac:chgData name="Marcos" userId="ae5abd6d-98c3-48fe-802d-42271af45632" providerId="ADAL" clId="{66F25A06-4C46-496C-BAD3-75A50538BDA7}" dt="2021-06-24T12:18:50.130" v="5" actId="478"/>
          <ac:spMkLst>
            <pc:docMk/>
            <pc:sldMk cId="3625350667" sldId="263"/>
            <ac:spMk id="3" creationId="{F0A482A0-3794-460F-AFD1-4D8D54A00C41}"/>
          </ac:spMkLst>
        </pc:spChg>
      </pc:sldChg>
      <pc:sldChg chg="add">
        <pc:chgData name="Marcos" userId="ae5abd6d-98c3-48fe-802d-42271af45632" providerId="ADAL" clId="{66F25A06-4C46-496C-BAD3-75A50538BDA7}" dt="2021-06-24T12:18:52.098" v="6"/>
        <pc:sldMkLst>
          <pc:docMk/>
          <pc:sldMk cId="2418547643" sldId="496"/>
        </pc:sldMkLst>
      </pc:sldChg>
      <pc:sldChg chg="add">
        <pc:chgData name="Marcos" userId="ae5abd6d-98c3-48fe-802d-42271af45632" providerId="ADAL" clId="{66F25A06-4C46-496C-BAD3-75A50538BDA7}" dt="2021-06-24T12:19:24.996" v="7"/>
        <pc:sldMkLst>
          <pc:docMk/>
          <pc:sldMk cId="3354602365" sldId="501"/>
        </pc:sldMkLst>
      </pc:sldChg>
      <pc:sldChg chg="add">
        <pc:chgData name="Marcos" userId="ae5abd6d-98c3-48fe-802d-42271af45632" providerId="ADAL" clId="{66F25A06-4C46-496C-BAD3-75A50538BDA7}" dt="2021-06-24T12:19:24.996" v="7"/>
        <pc:sldMkLst>
          <pc:docMk/>
          <pc:sldMk cId="2769673449" sldId="502"/>
        </pc:sldMkLst>
      </pc:sldChg>
      <pc:sldChg chg="add">
        <pc:chgData name="Marcos" userId="ae5abd6d-98c3-48fe-802d-42271af45632" providerId="ADAL" clId="{66F25A06-4C46-496C-BAD3-75A50538BDA7}" dt="2021-06-24T12:19:24.996" v="7"/>
        <pc:sldMkLst>
          <pc:docMk/>
          <pc:sldMk cId="238698334" sldId="504"/>
        </pc:sldMkLst>
      </pc:sldChg>
      <pc:sldChg chg="add">
        <pc:chgData name="Marcos" userId="ae5abd6d-98c3-48fe-802d-42271af45632" providerId="ADAL" clId="{66F25A06-4C46-496C-BAD3-75A50538BDA7}" dt="2021-06-24T12:19:24.996" v="7"/>
        <pc:sldMkLst>
          <pc:docMk/>
          <pc:sldMk cId="4162317555" sldId="520"/>
        </pc:sldMkLst>
      </pc:sldChg>
    </pc:docChg>
  </pc:docChgLst>
  <pc:docChgLst>
    <pc:chgData name="Marcos" userId="ae5abd6d-98c3-48fe-802d-42271af45632" providerId="ADAL" clId="{0A0DD52F-E9B5-4854-BFB8-22355D8EC9A2}"/>
    <pc:docChg chg="modSld">
      <pc:chgData name="Marcos" userId="ae5abd6d-98c3-48fe-802d-42271af45632" providerId="ADAL" clId="{0A0DD52F-E9B5-4854-BFB8-22355D8EC9A2}" dt="2021-07-08T12:48:49.352" v="21" actId="1076"/>
      <pc:docMkLst>
        <pc:docMk/>
      </pc:docMkLst>
      <pc:sldChg chg="addSp modSp mod">
        <pc:chgData name="Marcos" userId="ae5abd6d-98c3-48fe-802d-42271af45632" providerId="ADAL" clId="{0A0DD52F-E9B5-4854-BFB8-22355D8EC9A2}" dt="2021-07-08T12:48:49.352" v="21" actId="1076"/>
        <pc:sldMkLst>
          <pc:docMk/>
          <pc:sldMk cId="2125296602" sldId="258"/>
        </pc:sldMkLst>
        <pc:spChg chg="mod">
          <ac:chgData name="Marcos" userId="ae5abd6d-98c3-48fe-802d-42271af45632" providerId="ADAL" clId="{0A0DD52F-E9B5-4854-BFB8-22355D8EC9A2}" dt="2021-07-08T12:47:58.589" v="0" actId="1076"/>
          <ac:spMkLst>
            <pc:docMk/>
            <pc:sldMk cId="2125296602" sldId="258"/>
            <ac:spMk id="21" creationId="{00000000-0000-0000-0000-000000000000}"/>
          </ac:spMkLst>
        </pc:spChg>
        <pc:spChg chg="add mod">
          <ac:chgData name="Marcos" userId="ae5abd6d-98c3-48fe-802d-42271af45632" providerId="ADAL" clId="{0A0DD52F-E9B5-4854-BFB8-22355D8EC9A2}" dt="2021-07-08T12:48:24.208" v="14" actId="14100"/>
          <ac:spMkLst>
            <pc:docMk/>
            <pc:sldMk cId="2125296602" sldId="258"/>
            <ac:spMk id="24" creationId="{C408FB0F-23B2-4DC6-A527-FEF6C1ACA1E2}"/>
          </ac:spMkLst>
        </pc:spChg>
        <pc:spChg chg="add mod">
          <ac:chgData name="Marcos" userId="ae5abd6d-98c3-48fe-802d-42271af45632" providerId="ADAL" clId="{0A0DD52F-E9B5-4854-BFB8-22355D8EC9A2}" dt="2021-07-08T12:48:49.352" v="21" actId="1076"/>
          <ac:spMkLst>
            <pc:docMk/>
            <pc:sldMk cId="2125296602" sldId="258"/>
            <ac:spMk id="26" creationId="{75989712-A4AC-4051-8494-02A7902E3945}"/>
          </ac:spMkLst>
        </pc:spChg>
        <pc:spChg chg="add mod">
          <ac:chgData name="Marcos" userId="ae5abd6d-98c3-48fe-802d-42271af45632" providerId="ADAL" clId="{0A0DD52F-E9B5-4854-BFB8-22355D8EC9A2}" dt="2021-07-08T12:48:43.978" v="20" actId="20577"/>
          <ac:spMkLst>
            <pc:docMk/>
            <pc:sldMk cId="2125296602" sldId="258"/>
            <ac:spMk id="27" creationId="{4B1732B6-0A9A-42CC-B982-2CE724E6C33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819D-06A6-5544-93C1-94F19D265F7C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B9ED8-2696-9F4A-BBEE-94F4DA05FB66}">
      <dgm:prSet phldrT="[Text]"/>
      <dgm:spPr/>
      <dgm:t>
        <a:bodyPr/>
        <a:lstStyle/>
        <a:p>
          <a:r>
            <a:rPr lang="en-US" dirty="0" err="1"/>
            <a:t>Início</a:t>
          </a:r>
          <a:endParaRPr lang="en-US" dirty="0"/>
        </a:p>
      </dgm:t>
    </dgm:pt>
    <dgm:pt modelId="{0C9E160D-0BE9-F642-98D6-0B285518A837}" type="parTrans" cxnId="{3EA1A55A-22C5-1B4E-89CC-7054360250AC}">
      <dgm:prSet/>
      <dgm:spPr/>
      <dgm:t>
        <a:bodyPr/>
        <a:lstStyle/>
        <a:p>
          <a:endParaRPr lang="en-US"/>
        </a:p>
      </dgm:t>
    </dgm:pt>
    <dgm:pt modelId="{D0861A1C-0709-6B4F-8BF4-B1509B880D52}" type="sibTrans" cxnId="{3EA1A55A-22C5-1B4E-89CC-7054360250AC}">
      <dgm:prSet/>
      <dgm:spPr/>
      <dgm:t>
        <a:bodyPr/>
        <a:lstStyle/>
        <a:p>
          <a:endParaRPr lang="en-US"/>
        </a:p>
      </dgm:t>
    </dgm:pt>
    <dgm:pt modelId="{0FB3B58E-E5F3-2C47-859F-7C134C79EC20}">
      <dgm:prSet phldrT="[Text]"/>
      <dgm:spPr/>
      <dgm:t>
        <a:bodyPr/>
        <a:lstStyle/>
        <a:p>
          <a:r>
            <a:rPr lang="en-US" dirty="0"/>
            <a:t>agitar1</a:t>
          </a:r>
        </a:p>
      </dgm:t>
    </dgm:pt>
    <dgm:pt modelId="{230D4D63-8682-C14D-84DA-5DFEDC5B41F6}" type="parTrans" cxnId="{7E995D39-6335-8B47-BE26-ED92CD3DDE60}">
      <dgm:prSet/>
      <dgm:spPr/>
      <dgm:t>
        <a:bodyPr/>
        <a:lstStyle/>
        <a:p>
          <a:endParaRPr lang="en-US"/>
        </a:p>
      </dgm:t>
    </dgm:pt>
    <dgm:pt modelId="{C9A4F4FD-E536-C24B-ADA5-101ADC428F8B}" type="sibTrans" cxnId="{7E995D39-6335-8B47-BE26-ED92CD3DDE60}">
      <dgm:prSet/>
      <dgm:spPr/>
      <dgm:t>
        <a:bodyPr/>
        <a:lstStyle/>
        <a:p>
          <a:endParaRPr lang="en-US"/>
        </a:p>
      </dgm:t>
    </dgm:pt>
    <dgm:pt modelId="{483BE7FF-3589-5F49-B866-E47E85FCB365}">
      <dgm:prSet phldrT="[Text]"/>
      <dgm:spPr/>
      <dgm:t>
        <a:bodyPr/>
        <a:lstStyle/>
        <a:p>
          <a:r>
            <a:rPr lang="en-US" dirty="0"/>
            <a:t>esvaziar1</a:t>
          </a:r>
        </a:p>
      </dgm:t>
    </dgm:pt>
    <dgm:pt modelId="{5DB8EB10-1F4E-CC46-BBE7-DBABCEBB69CA}" type="parTrans" cxnId="{24B63168-204A-3746-83F5-34FBA2F1A3EB}">
      <dgm:prSet/>
      <dgm:spPr/>
      <dgm:t>
        <a:bodyPr/>
        <a:lstStyle/>
        <a:p>
          <a:endParaRPr lang="en-US"/>
        </a:p>
      </dgm:t>
    </dgm:pt>
    <dgm:pt modelId="{5253CF0A-E953-844F-AE03-EAED4DB2F844}" type="sibTrans" cxnId="{24B63168-204A-3746-83F5-34FBA2F1A3EB}">
      <dgm:prSet/>
      <dgm:spPr/>
      <dgm:t>
        <a:bodyPr/>
        <a:lstStyle/>
        <a:p>
          <a:endParaRPr lang="en-US"/>
        </a:p>
      </dgm:t>
    </dgm:pt>
    <dgm:pt modelId="{05C4C3AC-D618-BA4A-A4A1-887E1F481970}">
      <dgm:prSet phldrT="[Text]"/>
      <dgm:spPr/>
      <dgm:t>
        <a:bodyPr/>
        <a:lstStyle/>
        <a:p>
          <a:r>
            <a:rPr lang="en-US"/>
            <a:t>encher2</a:t>
          </a:r>
          <a:endParaRPr lang="en-US" dirty="0"/>
        </a:p>
      </dgm:t>
    </dgm:pt>
    <dgm:pt modelId="{0513BEE2-5982-F345-8D07-F4EFB2A7F4B5}" type="parTrans" cxnId="{A1CD31B5-551B-764F-8469-90DEDA69525E}">
      <dgm:prSet/>
      <dgm:spPr/>
      <dgm:t>
        <a:bodyPr/>
        <a:lstStyle/>
        <a:p>
          <a:endParaRPr lang="en-US"/>
        </a:p>
      </dgm:t>
    </dgm:pt>
    <dgm:pt modelId="{DE5814EC-70A2-964F-B39F-DE6EF0796C2B}" type="sibTrans" cxnId="{A1CD31B5-551B-764F-8469-90DEDA69525E}">
      <dgm:prSet/>
      <dgm:spPr/>
      <dgm:t>
        <a:bodyPr/>
        <a:lstStyle/>
        <a:p>
          <a:endParaRPr lang="en-US"/>
        </a:p>
      </dgm:t>
    </dgm:pt>
    <dgm:pt modelId="{78C97EA9-20CE-3541-8BD2-7E53209BDBFF}">
      <dgm:prSet/>
      <dgm:spPr/>
      <dgm:t>
        <a:bodyPr/>
        <a:lstStyle/>
        <a:p>
          <a:r>
            <a:rPr lang="en-US" dirty="0"/>
            <a:t>agitar2</a:t>
          </a:r>
        </a:p>
      </dgm:t>
    </dgm:pt>
    <dgm:pt modelId="{8CAABB19-30DF-0E4B-B1AF-FB4207276C72}" type="parTrans" cxnId="{D8CA0080-E36A-D349-BAC6-CB208504B46C}">
      <dgm:prSet/>
      <dgm:spPr/>
      <dgm:t>
        <a:bodyPr/>
        <a:lstStyle/>
        <a:p>
          <a:endParaRPr lang="en-US"/>
        </a:p>
      </dgm:t>
    </dgm:pt>
    <dgm:pt modelId="{797D9BE8-915F-6E4D-AED3-204E9368DAF4}" type="sibTrans" cxnId="{D8CA0080-E36A-D349-BAC6-CB208504B46C}">
      <dgm:prSet/>
      <dgm:spPr/>
      <dgm:t>
        <a:bodyPr/>
        <a:lstStyle/>
        <a:p>
          <a:endParaRPr lang="en-US"/>
        </a:p>
      </dgm:t>
    </dgm:pt>
    <dgm:pt modelId="{9274E727-F7B6-D84D-A9F5-AE98AD91F8A3}">
      <dgm:prSet/>
      <dgm:spPr/>
      <dgm:t>
        <a:bodyPr/>
        <a:lstStyle/>
        <a:p>
          <a:r>
            <a:rPr lang="en-US" dirty="0"/>
            <a:t>esvaziar2</a:t>
          </a:r>
        </a:p>
      </dgm:t>
    </dgm:pt>
    <dgm:pt modelId="{4EB640F9-9377-1443-BABF-D82EA11A9A41}" type="parTrans" cxnId="{44FA4E80-A2CC-A148-B0E0-6C3B51C914B3}">
      <dgm:prSet/>
      <dgm:spPr/>
      <dgm:t>
        <a:bodyPr/>
        <a:lstStyle/>
        <a:p>
          <a:endParaRPr lang="en-US"/>
        </a:p>
      </dgm:t>
    </dgm:pt>
    <dgm:pt modelId="{90D4C004-084D-004C-B883-CDEA64C6885C}" type="sibTrans" cxnId="{44FA4E80-A2CC-A148-B0E0-6C3B51C914B3}">
      <dgm:prSet/>
      <dgm:spPr/>
      <dgm:t>
        <a:bodyPr/>
        <a:lstStyle/>
        <a:p>
          <a:endParaRPr lang="en-US"/>
        </a:p>
      </dgm:t>
    </dgm:pt>
    <dgm:pt modelId="{DD653D72-E278-2547-8BBD-02D90EFE3F6E}">
      <dgm:prSet/>
      <dgm:spPr/>
      <dgm:t>
        <a:bodyPr/>
        <a:lstStyle/>
        <a:p>
          <a:r>
            <a:rPr lang="en-US" dirty="0" err="1"/>
            <a:t>centrifugar</a:t>
          </a:r>
          <a:endParaRPr lang="en-US" dirty="0"/>
        </a:p>
      </dgm:t>
    </dgm:pt>
    <dgm:pt modelId="{4770A2CD-8A24-BC42-86E3-16AB1AD204B6}" type="parTrans" cxnId="{5DC8E772-CA14-434E-BA6B-9221EF3FDEB8}">
      <dgm:prSet/>
      <dgm:spPr/>
      <dgm:t>
        <a:bodyPr/>
        <a:lstStyle/>
        <a:p>
          <a:endParaRPr lang="en-US"/>
        </a:p>
      </dgm:t>
    </dgm:pt>
    <dgm:pt modelId="{8DC67031-B101-6B4E-820B-4CDF448EBF10}" type="sibTrans" cxnId="{5DC8E772-CA14-434E-BA6B-9221EF3FDEB8}">
      <dgm:prSet/>
      <dgm:spPr/>
      <dgm:t>
        <a:bodyPr/>
        <a:lstStyle/>
        <a:p>
          <a:endParaRPr lang="en-US"/>
        </a:p>
      </dgm:t>
    </dgm:pt>
    <dgm:pt modelId="{D994AFE3-B47F-EE46-B9E9-EDDA2F56E2A5}">
      <dgm:prSet/>
      <dgm:spPr/>
      <dgm:t>
        <a:bodyPr/>
        <a:lstStyle/>
        <a:p>
          <a:r>
            <a:rPr lang="en-US" dirty="0"/>
            <a:t>Encher1</a:t>
          </a:r>
        </a:p>
      </dgm:t>
    </dgm:pt>
    <dgm:pt modelId="{B88B80E3-2908-6C4D-9045-D02792AF7CD1}" type="parTrans" cxnId="{61830408-B9D4-7749-9C1F-D822F1A7E505}">
      <dgm:prSet/>
      <dgm:spPr/>
      <dgm:t>
        <a:bodyPr/>
        <a:lstStyle/>
        <a:p>
          <a:endParaRPr lang="en-US"/>
        </a:p>
      </dgm:t>
    </dgm:pt>
    <dgm:pt modelId="{0FDF5709-D01F-424A-9DA3-211DDEBF6C20}" type="sibTrans" cxnId="{61830408-B9D4-7749-9C1F-D822F1A7E505}">
      <dgm:prSet/>
      <dgm:spPr/>
      <dgm:t>
        <a:bodyPr/>
        <a:lstStyle/>
        <a:p>
          <a:endParaRPr lang="en-US"/>
        </a:p>
      </dgm:t>
    </dgm:pt>
    <dgm:pt modelId="{1D0638FE-C0A8-8847-A8D1-2A03C66CCC33}">
      <dgm:prSet/>
      <dgm:spPr/>
      <dgm:t>
        <a:bodyPr/>
        <a:lstStyle/>
        <a:p>
          <a:r>
            <a:rPr lang="en-US" dirty="0"/>
            <a:t>molho1</a:t>
          </a:r>
        </a:p>
      </dgm:t>
    </dgm:pt>
    <dgm:pt modelId="{3AA22503-94D9-2C46-9FFA-54B41F25EF29}" type="parTrans" cxnId="{74C23DCA-D053-B342-BC42-44FAC54B9735}">
      <dgm:prSet/>
      <dgm:spPr/>
      <dgm:t>
        <a:bodyPr/>
        <a:lstStyle/>
        <a:p>
          <a:endParaRPr lang="en-US"/>
        </a:p>
      </dgm:t>
    </dgm:pt>
    <dgm:pt modelId="{F5ABFDA3-A848-E74E-9B46-A830A83B315D}" type="sibTrans" cxnId="{74C23DCA-D053-B342-BC42-44FAC54B9735}">
      <dgm:prSet/>
      <dgm:spPr/>
      <dgm:t>
        <a:bodyPr/>
        <a:lstStyle/>
        <a:p>
          <a:endParaRPr lang="en-US"/>
        </a:p>
      </dgm:t>
    </dgm:pt>
    <dgm:pt modelId="{B6E5FDBF-92D2-A04C-B69E-7701EB7966B7}">
      <dgm:prSet/>
      <dgm:spPr/>
      <dgm:t>
        <a:bodyPr/>
        <a:lstStyle/>
        <a:p>
          <a:r>
            <a:rPr lang="en-US" dirty="0"/>
            <a:t>molho2</a:t>
          </a:r>
        </a:p>
      </dgm:t>
    </dgm:pt>
    <dgm:pt modelId="{7960EE4D-07F6-B240-B4C0-A861869CDBD7}" type="parTrans" cxnId="{BAC72C29-2103-FA45-AC0B-3441C999FCFB}">
      <dgm:prSet/>
      <dgm:spPr/>
      <dgm:t>
        <a:bodyPr/>
        <a:lstStyle/>
        <a:p>
          <a:endParaRPr lang="en-US"/>
        </a:p>
      </dgm:t>
    </dgm:pt>
    <dgm:pt modelId="{370D38F0-C5F5-E041-8DB0-E67FBCDE036F}" type="sibTrans" cxnId="{BAC72C29-2103-FA45-AC0B-3441C999FCFB}">
      <dgm:prSet/>
      <dgm:spPr/>
      <dgm:t>
        <a:bodyPr/>
        <a:lstStyle/>
        <a:p>
          <a:endParaRPr lang="en-US"/>
        </a:p>
      </dgm:t>
    </dgm:pt>
    <dgm:pt modelId="{E4DCB492-994B-914B-A8F3-AB24EA6B14F7}">
      <dgm:prSet phldrT="[Text]"/>
      <dgm:spPr/>
      <dgm:t>
        <a:bodyPr/>
        <a:lstStyle/>
        <a:p>
          <a:r>
            <a:rPr lang="en-US" dirty="0" err="1"/>
            <a:t>Configurar</a:t>
          </a:r>
          <a:r>
            <a:rPr lang="en-US" dirty="0"/>
            <a:t> tempos**</a:t>
          </a:r>
        </a:p>
      </dgm:t>
    </dgm:pt>
    <dgm:pt modelId="{E432DF05-0D58-2D4A-A0EF-381937FB25FB}" type="sibTrans" cxnId="{1EC87386-0311-AD4D-A2F8-578711E5C84B}">
      <dgm:prSet/>
      <dgm:spPr/>
      <dgm:t>
        <a:bodyPr/>
        <a:lstStyle/>
        <a:p>
          <a:endParaRPr lang="en-US"/>
        </a:p>
      </dgm:t>
    </dgm:pt>
    <dgm:pt modelId="{BE40DEDB-E2AD-6D48-A4C6-2F54D100C195}" type="parTrans" cxnId="{1EC87386-0311-AD4D-A2F8-578711E5C84B}">
      <dgm:prSet/>
      <dgm:spPr/>
      <dgm:t>
        <a:bodyPr/>
        <a:lstStyle/>
        <a:p>
          <a:endParaRPr lang="en-US"/>
        </a:p>
      </dgm:t>
    </dgm:pt>
    <dgm:pt modelId="{D5E61343-E79F-D542-9658-1806DE4DA6F0}" type="pres">
      <dgm:prSet presAssocID="{C2CD819D-06A6-5544-93C1-94F19D265F7C}" presName="cycle" presStyleCnt="0">
        <dgm:presLayoutVars>
          <dgm:dir/>
          <dgm:resizeHandles val="exact"/>
        </dgm:presLayoutVars>
      </dgm:prSet>
      <dgm:spPr/>
    </dgm:pt>
    <dgm:pt modelId="{71C78230-06D4-8640-8C3A-40B5A422E274}" type="pres">
      <dgm:prSet presAssocID="{FC6B9ED8-2696-9F4A-BBEE-94F4DA05FB66}" presName="node" presStyleLbl="node1" presStyleIdx="0" presStyleCnt="11" custRadScaleRad="95929" custRadScaleInc="-896">
        <dgm:presLayoutVars>
          <dgm:bulletEnabled val="1"/>
        </dgm:presLayoutVars>
      </dgm:prSet>
      <dgm:spPr/>
    </dgm:pt>
    <dgm:pt modelId="{04A9F0D2-1085-1E49-A00D-2786BD4B13D3}" type="pres">
      <dgm:prSet presAssocID="{D0861A1C-0709-6B4F-8BF4-B1509B880D52}" presName="sibTrans" presStyleLbl="sibTrans2D1" presStyleIdx="0" presStyleCnt="11"/>
      <dgm:spPr/>
    </dgm:pt>
    <dgm:pt modelId="{D0E1EBD5-1725-1B4F-AE52-77671B5ADCEE}" type="pres">
      <dgm:prSet presAssocID="{D0861A1C-0709-6B4F-8BF4-B1509B880D52}" presName="connectorText" presStyleLbl="sibTrans2D1" presStyleIdx="0" presStyleCnt="11"/>
      <dgm:spPr/>
    </dgm:pt>
    <dgm:pt modelId="{4C9BA208-3EBB-6540-BE97-CF8A7137E951}" type="pres">
      <dgm:prSet presAssocID="{E4DCB492-994B-914B-A8F3-AB24EA6B14F7}" presName="node" presStyleLbl="node1" presStyleIdx="1" presStyleCnt="11">
        <dgm:presLayoutVars>
          <dgm:bulletEnabled val="1"/>
        </dgm:presLayoutVars>
      </dgm:prSet>
      <dgm:spPr/>
    </dgm:pt>
    <dgm:pt modelId="{83AF3725-3166-694E-A7C4-6ECCDA8992CC}" type="pres">
      <dgm:prSet presAssocID="{E432DF05-0D58-2D4A-A0EF-381937FB25FB}" presName="sibTrans" presStyleLbl="sibTrans2D1" presStyleIdx="1" presStyleCnt="11"/>
      <dgm:spPr/>
    </dgm:pt>
    <dgm:pt modelId="{22F16EAA-1217-9E48-99F2-4004BB360905}" type="pres">
      <dgm:prSet presAssocID="{E432DF05-0D58-2D4A-A0EF-381937FB25FB}" presName="connectorText" presStyleLbl="sibTrans2D1" presStyleIdx="1" presStyleCnt="11"/>
      <dgm:spPr/>
    </dgm:pt>
    <dgm:pt modelId="{5D09CEC4-398D-C74E-84B2-40B9D14DC562}" type="pres">
      <dgm:prSet presAssocID="{D994AFE3-B47F-EE46-B9E9-EDDA2F56E2A5}" presName="node" presStyleLbl="node1" presStyleIdx="2" presStyleCnt="11">
        <dgm:presLayoutVars>
          <dgm:bulletEnabled val="1"/>
        </dgm:presLayoutVars>
      </dgm:prSet>
      <dgm:spPr/>
    </dgm:pt>
    <dgm:pt modelId="{FE3172A0-C8E5-9443-8FD2-19A4E4D65F10}" type="pres">
      <dgm:prSet presAssocID="{0FDF5709-D01F-424A-9DA3-211DDEBF6C20}" presName="sibTrans" presStyleLbl="sibTrans2D1" presStyleIdx="2" presStyleCnt="11"/>
      <dgm:spPr/>
    </dgm:pt>
    <dgm:pt modelId="{7A120EF2-03E0-9647-A1DA-0A66A64CCC97}" type="pres">
      <dgm:prSet presAssocID="{0FDF5709-D01F-424A-9DA3-211DDEBF6C20}" presName="connectorText" presStyleLbl="sibTrans2D1" presStyleIdx="2" presStyleCnt="11"/>
      <dgm:spPr/>
    </dgm:pt>
    <dgm:pt modelId="{DC957A99-5427-AD44-86F5-5BEC781B92AA}" type="pres">
      <dgm:prSet presAssocID="{0FB3B58E-E5F3-2C47-859F-7C134C79EC20}" presName="node" presStyleLbl="node1" presStyleIdx="3" presStyleCnt="11">
        <dgm:presLayoutVars>
          <dgm:bulletEnabled val="1"/>
        </dgm:presLayoutVars>
      </dgm:prSet>
      <dgm:spPr/>
    </dgm:pt>
    <dgm:pt modelId="{84E63CB5-C86C-354D-8257-489B1E8C9375}" type="pres">
      <dgm:prSet presAssocID="{C9A4F4FD-E536-C24B-ADA5-101ADC428F8B}" presName="sibTrans" presStyleLbl="sibTrans2D1" presStyleIdx="3" presStyleCnt="11"/>
      <dgm:spPr/>
    </dgm:pt>
    <dgm:pt modelId="{E5DA4F42-A683-4D41-B688-D7ABC0FAB993}" type="pres">
      <dgm:prSet presAssocID="{C9A4F4FD-E536-C24B-ADA5-101ADC428F8B}" presName="connectorText" presStyleLbl="sibTrans2D1" presStyleIdx="3" presStyleCnt="11"/>
      <dgm:spPr/>
    </dgm:pt>
    <dgm:pt modelId="{CCE11CA9-6F88-494D-9B8F-659186C2EAA1}" type="pres">
      <dgm:prSet presAssocID="{1D0638FE-C0A8-8847-A8D1-2A03C66CCC33}" presName="node" presStyleLbl="node1" presStyleIdx="4" presStyleCnt="11">
        <dgm:presLayoutVars>
          <dgm:bulletEnabled val="1"/>
        </dgm:presLayoutVars>
      </dgm:prSet>
      <dgm:spPr/>
    </dgm:pt>
    <dgm:pt modelId="{AA1FC231-276E-BC41-9909-062335ADF03F}" type="pres">
      <dgm:prSet presAssocID="{F5ABFDA3-A848-E74E-9B46-A830A83B315D}" presName="sibTrans" presStyleLbl="sibTrans2D1" presStyleIdx="4" presStyleCnt="11"/>
      <dgm:spPr/>
    </dgm:pt>
    <dgm:pt modelId="{671DBB51-D6F6-DA46-A840-710C15F5F5FB}" type="pres">
      <dgm:prSet presAssocID="{F5ABFDA3-A848-E74E-9B46-A830A83B315D}" presName="connectorText" presStyleLbl="sibTrans2D1" presStyleIdx="4" presStyleCnt="11"/>
      <dgm:spPr/>
    </dgm:pt>
    <dgm:pt modelId="{4C6D6BB4-7EC3-9C4F-AA70-08C481FD133D}" type="pres">
      <dgm:prSet presAssocID="{483BE7FF-3589-5F49-B866-E47E85FCB365}" presName="node" presStyleLbl="node1" presStyleIdx="5" presStyleCnt="11">
        <dgm:presLayoutVars>
          <dgm:bulletEnabled val="1"/>
        </dgm:presLayoutVars>
      </dgm:prSet>
      <dgm:spPr/>
    </dgm:pt>
    <dgm:pt modelId="{C01C4FC1-6C35-6447-9EAC-4AC6DDF00853}" type="pres">
      <dgm:prSet presAssocID="{5253CF0A-E953-844F-AE03-EAED4DB2F844}" presName="sibTrans" presStyleLbl="sibTrans2D1" presStyleIdx="5" presStyleCnt="11"/>
      <dgm:spPr/>
    </dgm:pt>
    <dgm:pt modelId="{E1C86461-A28E-2542-981E-581C019B53AE}" type="pres">
      <dgm:prSet presAssocID="{5253CF0A-E953-844F-AE03-EAED4DB2F844}" presName="connectorText" presStyleLbl="sibTrans2D1" presStyleIdx="5" presStyleCnt="11"/>
      <dgm:spPr/>
    </dgm:pt>
    <dgm:pt modelId="{63553800-8B5C-8940-B1D2-B34D4DA652CE}" type="pres">
      <dgm:prSet presAssocID="{05C4C3AC-D618-BA4A-A4A1-887E1F481970}" presName="node" presStyleLbl="node1" presStyleIdx="6" presStyleCnt="11">
        <dgm:presLayoutVars>
          <dgm:bulletEnabled val="1"/>
        </dgm:presLayoutVars>
      </dgm:prSet>
      <dgm:spPr/>
    </dgm:pt>
    <dgm:pt modelId="{F4845E16-50F7-FE43-A777-91E7566B5064}" type="pres">
      <dgm:prSet presAssocID="{DE5814EC-70A2-964F-B39F-DE6EF0796C2B}" presName="sibTrans" presStyleLbl="sibTrans2D1" presStyleIdx="6" presStyleCnt="11"/>
      <dgm:spPr/>
    </dgm:pt>
    <dgm:pt modelId="{8B86BAB9-160C-184E-9F5D-46F08B7641E8}" type="pres">
      <dgm:prSet presAssocID="{DE5814EC-70A2-964F-B39F-DE6EF0796C2B}" presName="connectorText" presStyleLbl="sibTrans2D1" presStyleIdx="6" presStyleCnt="11"/>
      <dgm:spPr/>
    </dgm:pt>
    <dgm:pt modelId="{8F769018-1D7B-9A4E-BA4B-49C76A68F683}" type="pres">
      <dgm:prSet presAssocID="{78C97EA9-20CE-3541-8BD2-7E53209BDBFF}" presName="node" presStyleLbl="node1" presStyleIdx="7" presStyleCnt="11">
        <dgm:presLayoutVars>
          <dgm:bulletEnabled val="1"/>
        </dgm:presLayoutVars>
      </dgm:prSet>
      <dgm:spPr/>
    </dgm:pt>
    <dgm:pt modelId="{6D6FB43F-B5F1-5347-A627-F71D786429E2}" type="pres">
      <dgm:prSet presAssocID="{797D9BE8-915F-6E4D-AED3-204E9368DAF4}" presName="sibTrans" presStyleLbl="sibTrans2D1" presStyleIdx="7" presStyleCnt="11"/>
      <dgm:spPr/>
    </dgm:pt>
    <dgm:pt modelId="{BEA92587-0705-9C4C-91A3-03BFABFD1739}" type="pres">
      <dgm:prSet presAssocID="{797D9BE8-915F-6E4D-AED3-204E9368DAF4}" presName="connectorText" presStyleLbl="sibTrans2D1" presStyleIdx="7" presStyleCnt="11"/>
      <dgm:spPr/>
    </dgm:pt>
    <dgm:pt modelId="{A8276F16-E5BC-F540-A6B8-44AD04B1EC6D}" type="pres">
      <dgm:prSet presAssocID="{B6E5FDBF-92D2-A04C-B69E-7701EB7966B7}" presName="node" presStyleLbl="node1" presStyleIdx="8" presStyleCnt="11">
        <dgm:presLayoutVars>
          <dgm:bulletEnabled val="1"/>
        </dgm:presLayoutVars>
      </dgm:prSet>
      <dgm:spPr/>
    </dgm:pt>
    <dgm:pt modelId="{DC0AAC89-C6CF-FB47-819C-44C4B209DB67}" type="pres">
      <dgm:prSet presAssocID="{370D38F0-C5F5-E041-8DB0-E67FBCDE036F}" presName="sibTrans" presStyleLbl="sibTrans2D1" presStyleIdx="8" presStyleCnt="11"/>
      <dgm:spPr/>
    </dgm:pt>
    <dgm:pt modelId="{37B85F47-EA3A-674F-BCEF-745919289723}" type="pres">
      <dgm:prSet presAssocID="{370D38F0-C5F5-E041-8DB0-E67FBCDE036F}" presName="connectorText" presStyleLbl="sibTrans2D1" presStyleIdx="8" presStyleCnt="11"/>
      <dgm:spPr/>
    </dgm:pt>
    <dgm:pt modelId="{6316A28B-2CBE-504C-B439-DF9464D1C82F}" type="pres">
      <dgm:prSet presAssocID="{9274E727-F7B6-D84D-A9F5-AE98AD91F8A3}" presName="node" presStyleLbl="node1" presStyleIdx="9" presStyleCnt="11" custRadScaleRad="99742" custRadScaleInc="414">
        <dgm:presLayoutVars>
          <dgm:bulletEnabled val="1"/>
        </dgm:presLayoutVars>
      </dgm:prSet>
      <dgm:spPr/>
    </dgm:pt>
    <dgm:pt modelId="{4F8ED1AA-6744-6F48-B41C-5E83C7B718B2}" type="pres">
      <dgm:prSet presAssocID="{90D4C004-084D-004C-B883-CDEA64C6885C}" presName="sibTrans" presStyleLbl="sibTrans2D1" presStyleIdx="9" presStyleCnt="11"/>
      <dgm:spPr/>
    </dgm:pt>
    <dgm:pt modelId="{84B78CF8-627E-844C-ADA1-A5FECA5A087D}" type="pres">
      <dgm:prSet presAssocID="{90D4C004-084D-004C-B883-CDEA64C6885C}" presName="connectorText" presStyleLbl="sibTrans2D1" presStyleIdx="9" presStyleCnt="11"/>
      <dgm:spPr/>
    </dgm:pt>
    <dgm:pt modelId="{92E669F4-A64D-C14A-859F-FB0295C6A21F}" type="pres">
      <dgm:prSet presAssocID="{DD653D72-E278-2547-8BBD-02D90EFE3F6E}" presName="node" presStyleLbl="node1" presStyleIdx="10" presStyleCnt="11">
        <dgm:presLayoutVars>
          <dgm:bulletEnabled val="1"/>
        </dgm:presLayoutVars>
      </dgm:prSet>
      <dgm:spPr/>
    </dgm:pt>
    <dgm:pt modelId="{782C40C9-A4F0-3048-8526-48512E216257}" type="pres">
      <dgm:prSet presAssocID="{8DC67031-B101-6B4E-820B-4CDF448EBF10}" presName="sibTrans" presStyleLbl="sibTrans2D1" presStyleIdx="10" presStyleCnt="11"/>
      <dgm:spPr/>
    </dgm:pt>
    <dgm:pt modelId="{AC984382-BE19-D044-A23A-0A79D5B0C4F9}" type="pres">
      <dgm:prSet presAssocID="{8DC67031-B101-6B4E-820B-4CDF448EBF10}" presName="connectorText" presStyleLbl="sibTrans2D1" presStyleIdx="10" presStyleCnt="11"/>
      <dgm:spPr/>
    </dgm:pt>
  </dgm:ptLst>
  <dgm:cxnLst>
    <dgm:cxn modelId="{61830408-B9D4-7749-9C1F-D822F1A7E505}" srcId="{C2CD819D-06A6-5544-93C1-94F19D265F7C}" destId="{D994AFE3-B47F-EE46-B9E9-EDDA2F56E2A5}" srcOrd="2" destOrd="0" parTransId="{B88B80E3-2908-6C4D-9045-D02792AF7CD1}" sibTransId="{0FDF5709-D01F-424A-9DA3-211DDEBF6C20}"/>
    <dgm:cxn modelId="{DE229914-5426-E14C-A81A-78493FB1E148}" type="presOf" srcId="{DE5814EC-70A2-964F-B39F-DE6EF0796C2B}" destId="{8B86BAB9-160C-184E-9F5D-46F08B7641E8}" srcOrd="1" destOrd="0" presId="urn:microsoft.com/office/officeart/2005/8/layout/cycle2"/>
    <dgm:cxn modelId="{58945E15-6544-2C43-8AAD-DDA266B9BCB4}" type="presOf" srcId="{C2CD819D-06A6-5544-93C1-94F19D265F7C}" destId="{D5E61343-E79F-D542-9658-1806DE4DA6F0}" srcOrd="0" destOrd="0" presId="urn:microsoft.com/office/officeart/2005/8/layout/cycle2"/>
    <dgm:cxn modelId="{512A7B21-CF95-7A41-A14B-BB9BF297D324}" type="presOf" srcId="{FC6B9ED8-2696-9F4A-BBEE-94F4DA05FB66}" destId="{71C78230-06D4-8640-8C3A-40B5A422E274}" srcOrd="0" destOrd="0" presId="urn:microsoft.com/office/officeart/2005/8/layout/cycle2"/>
    <dgm:cxn modelId="{1F0C8926-CDC3-FB43-B97D-D88626AB3558}" type="presOf" srcId="{F5ABFDA3-A848-E74E-9B46-A830A83B315D}" destId="{AA1FC231-276E-BC41-9909-062335ADF03F}" srcOrd="0" destOrd="0" presId="urn:microsoft.com/office/officeart/2005/8/layout/cycle2"/>
    <dgm:cxn modelId="{EC8C5227-F7B0-3F4B-B725-94CE146B7E1A}" type="presOf" srcId="{DE5814EC-70A2-964F-B39F-DE6EF0796C2B}" destId="{F4845E16-50F7-FE43-A777-91E7566B5064}" srcOrd="0" destOrd="0" presId="urn:microsoft.com/office/officeart/2005/8/layout/cycle2"/>
    <dgm:cxn modelId="{BAC72C29-2103-FA45-AC0B-3441C999FCFB}" srcId="{C2CD819D-06A6-5544-93C1-94F19D265F7C}" destId="{B6E5FDBF-92D2-A04C-B69E-7701EB7966B7}" srcOrd="8" destOrd="0" parTransId="{7960EE4D-07F6-B240-B4C0-A861869CDBD7}" sibTransId="{370D38F0-C5F5-E041-8DB0-E67FBCDE036F}"/>
    <dgm:cxn modelId="{D2A51A35-EBB5-BF44-93A5-491AAB95519B}" type="presOf" srcId="{483BE7FF-3589-5F49-B866-E47E85FCB365}" destId="{4C6D6BB4-7EC3-9C4F-AA70-08C481FD133D}" srcOrd="0" destOrd="0" presId="urn:microsoft.com/office/officeart/2005/8/layout/cycle2"/>
    <dgm:cxn modelId="{CDE11836-035E-CA4E-BF54-D17CA0A442A9}" type="presOf" srcId="{90D4C004-084D-004C-B883-CDEA64C6885C}" destId="{4F8ED1AA-6744-6F48-B41C-5E83C7B718B2}" srcOrd="0" destOrd="0" presId="urn:microsoft.com/office/officeart/2005/8/layout/cycle2"/>
    <dgm:cxn modelId="{7E995D39-6335-8B47-BE26-ED92CD3DDE60}" srcId="{C2CD819D-06A6-5544-93C1-94F19D265F7C}" destId="{0FB3B58E-E5F3-2C47-859F-7C134C79EC20}" srcOrd="3" destOrd="0" parTransId="{230D4D63-8682-C14D-84DA-5DFEDC5B41F6}" sibTransId="{C9A4F4FD-E536-C24B-ADA5-101ADC428F8B}"/>
    <dgm:cxn modelId="{3875FF3C-3672-D449-9B48-9B39EE5C0674}" type="presOf" srcId="{797D9BE8-915F-6E4D-AED3-204E9368DAF4}" destId="{6D6FB43F-B5F1-5347-A627-F71D786429E2}" srcOrd="0" destOrd="0" presId="urn:microsoft.com/office/officeart/2005/8/layout/cycle2"/>
    <dgm:cxn modelId="{99CA115D-AD12-3443-BB01-3F7FCD846689}" type="presOf" srcId="{0FB3B58E-E5F3-2C47-859F-7C134C79EC20}" destId="{DC957A99-5427-AD44-86F5-5BEC781B92AA}" srcOrd="0" destOrd="0" presId="urn:microsoft.com/office/officeart/2005/8/layout/cycle2"/>
    <dgm:cxn modelId="{A6231A5E-CA00-3D4C-9AEC-1F07B8C28D7F}" type="presOf" srcId="{E4DCB492-994B-914B-A8F3-AB24EA6B14F7}" destId="{4C9BA208-3EBB-6540-BE97-CF8A7137E951}" srcOrd="0" destOrd="0" presId="urn:microsoft.com/office/officeart/2005/8/layout/cycle2"/>
    <dgm:cxn modelId="{FECF225E-9699-4540-9C7F-378D5C768267}" type="presOf" srcId="{5253CF0A-E953-844F-AE03-EAED4DB2F844}" destId="{E1C86461-A28E-2542-981E-581C019B53AE}" srcOrd="1" destOrd="0" presId="urn:microsoft.com/office/officeart/2005/8/layout/cycle2"/>
    <dgm:cxn modelId="{24B63168-204A-3746-83F5-34FBA2F1A3EB}" srcId="{C2CD819D-06A6-5544-93C1-94F19D265F7C}" destId="{483BE7FF-3589-5F49-B866-E47E85FCB365}" srcOrd="5" destOrd="0" parTransId="{5DB8EB10-1F4E-CC46-BBE7-DBABCEBB69CA}" sibTransId="{5253CF0A-E953-844F-AE03-EAED4DB2F844}"/>
    <dgm:cxn modelId="{29C4A669-7177-E24D-B17C-173F19CD440F}" type="presOf" srcId="{0FDF5709-D01F-424A-9DA3-211DDEBF6C20}" destId="{7A120EF2-03E0-9647-A1DA-0A66A64CCC97}" srcOrd="1" destOrd="0" presId="urn:microsoft.com/office/officeart/2005/8/layout/cycle2"/>
    <dgm:cxn modelId="{3279614B-8EB0-6041-8656-68D80AD86AD6}" type="presOf" srcId="{B6E5FDBF-92D2-A04C-B69E-7701EB7966B7}" destId="{A8276F16-E5BC-F540-A6B8-44AD04B1EC6D}" srcOrd="0" destOrd="0" presId="urn:microsoft.com/office/officeart/2005/8/layout/cycle2"/>
    <dgm:cxn modelId="{432D096C-E05A-BC49-9370-ED84E16EB825}" type="presOf" srcId="{9274E727-F7B6-D84D-A9F5-AE98AD91F8A3}" destId="{6316A28B-2CBE-504C-B439-DF9464D1C82F}" srcOrd="0" destOrd="0" presId="urn:microsoft.com/office/officeart/2005/8/layout/cycle2"/>
    <dgm:cxn modelId="{81A8AD4E-60DC-7B4F-8788-8C5E08E26E12}" type="presOf" srcId="{5253CF0A-E953-844F-AE03-EAED4DB2F844}" destId="{C01C4FC1-6C35-6447-9EAC-4AC6DDF00853}" srcOrd="0" destOrd="0" presId="urn:microsoft.com/office/officeart/2005/8/layout/cycle2"/>
    <dgm:cxn modelId="{CC614E4F-AF37-8C4D-B2B1-DE9A021C83D5}" type="presOf" srcId="{8DC67031-B101-6B4E-820B-4CDF448EBF10}" destId="{AC984382-BE19-D044-A23A-0A79D5B0C4F9}" srcOrd="1" destOrd="0" presId="urn:microsoft.com/office/officeart/2005/8/layout/cycle2"/>
    <dgm:cxn modelId="{A07E9C4F-3D89-D347-BEE6-9C4F2739337A}" type="presOf" srcId="{0FDF5709-D01F-424A-9DA3-211DDEBF6C20}" destId="{FE3172A0-C8E5-9443-8FD2-19A4E4D65F10}" srcOrd="0" destOrd="0" presId="urn:microsoft.com/office/officeart/2005/8/layout/cycle2"/>
    <dgm:cxn modelId="{5DC8E772-CA14-434E-BA6B-9221EF3FDEB8}" srcId="{C2CD819D-06A6-5544-93C1-94F19D265F7C}" destId="{DD653D72-E278-2547-8BBD-02D90EFE3F6E}" srcOrd="10" destOrd="0" parTransId="{4770A2CD-8A24-BC42-86E3-16AB1AD204B6}" sibTransId="{8DC67031-B101-6B4E-820B-4CDF448EBF10}"/>
    <dgm:cxn modelId="{C5FAAD74-E2CD-4848-B5CC-90730563F213}" type="presOf" srcId="{F5ABFDA3-A848-E74E-9B46-A830A83B315D}" destId="{671DBB51-D6F6-DA46-A840-710C15F5F5FB}" srcOrd="1" destOrd="0" presId="urn:microsoft.com/office/officeart/2005/8/layout/cycle2"/>
    <dgm:cxn modelId="{3EA1A55A-22C5-1B4E-89CC-7054360250AC}" srcId="{C2CD819D-06A6-5544-93C1-94F19D265F7C}" destId="{FC6B9ED8-2696-9F4A-BBEE-94F4DA05FB66}" srcOrd="0" destOrd="0" parTransId="{0C9E160D-0BE9-F642-98D6-0B285518A837}" sibTransId="{D0861A1C-0709-6B4F-8BF4-B1509B880D52}"/>
    <dgm:cxn modelId="{D8CA0080-E36A-D349-BAC6-CB208504B46C}" srcId="{C2CD819D-06A6-5544-93C1-94F19D265F7C}" destId="{78C97EA9-20CE-3541-8BD2-7E53209BDBFF}" srcOrd="7" destOrd="0" parTransId="{8CAABB19-30DF-0E4B-B1AF-FB4207276C72}" sibTransId="{797D9BE8-915F-6E4D-AED3-204E9368DAF4}"/>
    <dgm:cxn modelId="{44FA4E80-A2CC-A148-B0E0-6C3B51C914B3}" srcId="{C2CD819D-06A6-5544-93C1-94F19D265F7C}" destId="{9274E727-F7B6-D84D-A9F5-AE98AD91F8A3}" srcOrd="9" destOrd="0" parTransId="{4EB640F9-9377-1443-BABF-D82EA11A9A41}" sibTransId="{90D4C004-084D-004C-B883-CDEA64C6885C}"/>
    <dgm:cxn modelId="{A59B5583-C2B8-D643-AC07-46DE94D4BCBB}" type="presOf" srcId="{D994AFE3-B47F-EE46-B9E9-EDDA2F56E2A5}" destId="{5D09CEC4-398D-C74E-84B2-40B9D14DC562}" srcOrd="0" destOrd="0" presId="urn:microsoft.com/office/officeart/2005/8/layout/cycle2"/>
    <dgm:cxn modelId="{1EC87386-0311-AD4D-A2F8-578711E5C84B}" srcId="{C2CD819D-06A6-5544-93C1-94F19D265F7C}" destId="{E4DCB492-994B-914B-A8F3-AB24EA6B14F7}" srcOrd="1" destOrd="0" parTransId="{BE40DEDB-E2AD-6D48-A4C6-2F54D100C195}" sibTransId="{E432DF05-0D58-2D4A-A0EF-381937FB25FB}"/>
    <dgm:cxn modelId="{6CC39F89-B875-E140-AC8F-0041A66B933F}" type="presOf" srcId="{90D4C004-084D-004C-B883-CDEA64C6885C}" destId="{84B78CF8-627E-844C-ADA1-A5FECA5A087D}" srcOrd="1" destOrd="0" presId="urn:microsoft.com/office/officeart/2005/8/layout/cycle2"/>
    <dgm:cxn modelId="{2D0DEE98-FD0C-F447-80DD-983C0997F1D7}" type="presOf" srcId="{D0861A1C-0709-6B4F-8BF4-B1509B880D52}" destId="{04A9F0D2-1085-1E49-A00D-2786BD4B13D3}" srcOrd="0" destOrd="0" presId="urn:microsoft.com/office/officeart/2005/8/layout/cycle2"/>
    <dgm:cxn modelId="{1ABF989F-C0C1-4A43-B325-1E208F360C20}" type="presOf" srcId="{D0861A1C-0709-6B4F-8BF4-B1509B880D52}" destId="{D0E1EBD5-1725-1B4F-AE52-77671B5ADCEE}" srcOrd="1" destOrd="0" presId="urn:microsoft.com/office/officeart/2005/8/layout/cycle2"/>
    <dgm:cxn modelId="{00E854A6-32B1-1047-9BF7-6E760BA279CA}" type="presOf" srcId="{E432DF05-0D58-2D4A-A0EF-381937FB25FB}" destId="{22F16EAA-1217-9E48-99F2-4004BB360905}" srcOrd="1" destOrd="0" presId="urn:microsoft.com/office/officeart/2005/8/layout/cycle2"/>
    <dgm:cxn modelId="{B23183AE-5495-6E4D-A825-3D9CABA99DC2}" type="presOf" srcId="{C9A4F4FD-E536-C24B-ADA5-101ADC428F8B}" destId="{84E63CB5-C86C-354D-8257-489B1E8C9375}" srcOrd="0" destOrd="0" presId="urn:microsoft.com/office/officeart/2005/8/layout/cycle2"/>
    <dgm:cxn modelId="{A1A21EB0-E342-1442-8824-63B74A235DB0}" type="presOf" srcId="{C9A4F4FD-E536-C24B-ADA5-101ADC428F8B}" destId="{E5DA4F42-A683-4D41-B688-D7ABC0FAB993}" srcOrd="1" destOrd="0" presId="urn:microsoft.com/office/officeart/2005/8/layout/cycle2"/>
    <dgm:cxn modelId="{A61B36B1-0A2D-CD4D-A9C9-C5928BC98264}" type="presOf" srcId="{DD653D72-E278-2547-8BBD-02D90EFE3F6E}" destId="{92E669F4-A64D-C14A-859F-FB0295C6A21F}" srcOrd="0" destOrd="0" presId="urn:microsoft.com/office/officeart/2005/8/layout/cycle2"/>
    <dgm:cxn modelId="{A1CD31B5-551B-764F-8469-90DEDA69525E}" srcId="{C2CD819D-06A6-5544-93C1-94F19D265F7C}" destId="{05C4C3AC-D618-BA4A-A4A1-887E1F481970}" srcOrd="6" destOrd="0" parTransId="{0513BEE2-5982-F345-8D07-F4EFB2A7F4B5}" sibTransId="{DE5814EC-70A2-964F-B39F-DE6EF0796C2B}"/>
    <dgm:cxn modelId="{877E8EC5-169F-9346-80AC-18EDB0088FB8}" type="presOf" srcId="{370D38F0-C5F5-E041-8DB0-E67FBCDE036F}" destId="{37B85F47-EA3A-674F-BCEF-745919289723}" srcOrd="1" destOrd="0" presId="urn:microsoft.com/office/officeart/2005/8/layout/cycle2"/>
    <dgm:cxn modelId="{74C23DCA-D053-B342-BC42-44FAC54B9735}" srcId="{C2CD819D-06A6-5544-93C1-94F19D265F7C}" destId="{1D0638FE-C0A8-8847-A8D1-2A03C66CCC33}" srcOrd="4" destOrd="0" parTransId="{3AA22503-94D9-2C46-9FFA-54B41F25EF29}" sibTransId="{F5ABFDA3-A848-E74E-9B46-A830A83B315D}"/>
    <dgm:cxn modelId="{6087FFCA-E9AA-FB44-BF5C-A3FBFDEDD2DF}" type="presOf" srcId="{8DC67031-B101-6B4E-820B-4CDF448EBF10}" destId="{782C40C9-A4F0-3048-8526-48512E216257}" srcOrd="0" destOrd="0" presId="urn:microsoft.com/office/officeart/2005/8/layout/cycle2"/>
    <dgm:cxn modelId="{367CFCE2-3FCD-7B49-82D7-C5A6F7AE403E}" type="presOf" srcId="{E432DF05-0D58-2D4A-A0EF-381937FB25FB}" destId="{83AF3725-3166-694E-A7C4-6ECCDA8992CC}" srcOrd="0" destOrd="0" presId="urn:microsoft.com/office/officeart/2005/8/layout/cycle2"/>
    <dgm:cxn modelId="{420F91E8-962D-B840-B6CE-D8FAB594AD31}" type="presOf" srcId="{370D38F0-C5F5-E041-8DB0-E67FBCDE036F}" destId="{DC0AAC89-C6CF-FB47-819C-44C4B209DB67}" srcOrd="0" destOrd="0" presId="urn:microsoft.com/office/officeart/2005/8/layout/cycle2"/>
    <dgm:cxn modelId="{9D154FF7-C9A1-6149-A289-E20DA7C0EC94}" type="presOf" srcId="{05C4C3AC-D618-BA4A-A4A1-887E1F481970}" destId="{63553800-8B5C-8940-B1D2-B34D4DA652CE}" srcOrd="0" destOrd="0" presId="urn:microsoft.com/office/officeart/2005/8/layout/cycle2"/>
    <dgm:cxn modelId="{5DE20EF8-C7BB-5C43-BC98-1BED5E9805C9}" type="presOf" srcId="{78C97EA9-20CE-3541-8BD2-7E53209BDBFF}" destId="{8F769018-1D7B-9A4E-BA4B-49C76A68F683}" srcOrd="0" destOrd="0" presId="urn:microsoft.com/office/officeart/2005/8/layout/cycle2"/>
    <dgm:cxn modelId="{2897AAF8-4411-1547-A3DB-42AA40BF6622}" type="presOf" srcId="{1D0638FE-C0A8-8847-A8D1-2A03C66CCC33}" destId="{CCE11CA9-6F88-494D-9B8F-659186C2EAA1}" srcOrd="0" destOrd="0" presId="urn:microsoft.com/office/officeart/2005/8/layout/cycle2"/>
    <dgm:cxn modelId="{66DBF2FF-D8C0-E447-8ABC-CB188EB99622}" type="presOf" srcId="{797D9BE8-915F-6E4D-AED3-204E9368DAF4}" destId="{BEA92587-0705-9C4C-91A3-03BFABFD1739}" srcOrd="1" destOrd="0" presId="urn:microsoft.com/office/officeart/2005/8/layout/cycle2"/>
    <dgm:cxn modelId="{B6F12DAB-8F55-EA4C-91AC-F3A9FFB40093}" type="presParOf" srcId="{D5E61343-E79F-D542-9658-1806DE4DA6F0}" destId="{71C78230-06D4-8640-8C3A-40B5A422E274}" srcOrd="0" destOrd="0" presId="urn:microsoft.com/office/officeart/2005/8/layout/cycle2"/>
    <dgm:cxn modelId="{F130B0D2-8BED-1A4C-95A5-27E5821878B5}" type="presParOf" srcId="{D5E61343-E79F-D542-9658-1806DE4DA6F0}" destId="{04A9F0D2-1085-1E49-A00D-2786BD4B13D3}" srcOrd="1" destOrd="0" presId="urn:microsoft.com/office/officeart/2005/8/layout/cycle2"/>
    <dgm:cxn modelId="{E4564F9D-E08E-F94F-9C7B-3E4F7874AE6A}" type="presParOf" srcId="{04A9F0D2-1085-1E49-A00D-2786BD4B13D3}" destId="{D0E1EBD5-1725-1B4F-AE52-77671B5ADCEE}" srcOrd="0" destOrd="0" presId="urn:microsoft.com/office/officeart/2005/8/layout/cycle2"/>
    <dgm:cxn modelId="{85D23369-7D9D-7843-9792-B31D0AEBA644}" type="presParOf" srcId="{D5E61343-E79F-D542-9658-1806DE4DA6F0}" destId="{4C9BA208-3EBB-6540-BE97-CF8A7137E951}" srcOrd="2" destOrd="0" presId="urn:microsoft.com/office/officeart/2005/8/layout/cycle2"/>
    <dgm:cxn modelId="{77E3211F-0441-1C46-83C2-1E159617FE6D}" type="presParOf" srcId="{D5E61343-E79F-D542-9658-1806DE4DA6F0}" destId="{83AF3725-3166-694E-A7C4-6ECCDA8992CC}" srcOrd="3" destOrd="0" presId="urn:microsoft.com/office/officeart/2005/8/layout/cycle2"/>
    <dgm:cxn modelId="{DD4A24DA-287F-594B-8095-CB6188B99D00}" type="presParOf" srcId="{83AF3725-3166-694E-A7C4-6ECCDA8992CC}" destId="{22F16EAA-1217-9E48-99F2-4004BB360905}" srcOrd="0" destOrd="0" presId="urn:microsoft.com/office/officeart/2005/8/layout/cycle2"/>
    <dgm:cxn modelId="{A8B5F64C-AB20-5D49-8F7D-34EDF93AC7CD}" type="presParOf" srcId="{D5E61343-E79F-D542-9658-1806DE4DA6F0}" destId="{5D09CEC4-398D-C74E-84B2-40B9D14DC562}" srcOrd="4" destOrd="0" presId="urn:microsoft.com/office/officeart/2005/8/layout/cycle2"/>
    <dgm:cxn modelId="{DE4B0035-1F70-6342-AF8F-D29E0974F14D}" type="presParOf" srcId="{D5E61343-E79F-D542-9658-1806DE4DA6F0}" destId="{FE3172A0-C8E5-9443-8FD2-19A4E4D65F10}" srcOrd="5" destOrd="0" presId="urn:microsoft.com/office/officeart/2005/8/layout/cycle2"/>
    <dgm:cxn modelId="{3282DD4D-9BF9-F540-8562-CF9C3296F562}" type="presParOf" srcId="{FE3172A0-C8E5-9443-8FD2-19A4E4D65F10}" destId="{7A120EF2-03E0-9647-A1DA-0A66A64CCC97}" srcOrd="0" destOrd="0" presId="urn:microsoft.com/office/officeart/2005/8/layout/cycle2"/>
    <dgm:cxn modelId="{7DBA278D-D63E-1B4E-9255-4BE11ED47690}" type="presParOf" srcId="{D5E61343-E79F-D542-9658-1806DE4DA6F0}" destId="{DC957A99-5427-AD44-86F5-5BEC781B92AA}" srcOrd="6" destOrd="0" presId="urn:microsoft.com/office/officeart/2005/8/layout/cycle2"/>
    <dgm:cxn modelId="{788D041F-63D4-5740-90DF-C4745F28CE23}" type="presParOf" srcId="{D5E61343-E79F-D542-9658-1806DE4DA6F0}" destId="{84E63CB5-C86C-354D-8257-489B1E8C9375}" srcOrd="7" destOrd="0" presId="urn:microsoft.com/office/officeart/2005/8/layout/cycle2"/>
    <dgm:cxn modelId="{63ECD16F-A0FE-934D-9F72-0779BFDB92C3}" type="presParOf" srcId="{84E63CB5-C86C-354D-8257-489B1E8C9375}" destId="{E5DA4F42-A683-4D41-B688-D7ABC0FAB993}" srcOrd="0" destOrd="0" presId="urn:microsoft.com/office/officeart/2005/8/layout/cycle2"/>
    <dgm:cxn modelId="{2F88A5B0-0C01-644F-B1DF-C3CB14AFB5F3}" type="presParOf" srcId="{D5E61343-E79F-D542-9658-1806DE4DA6F0}" destId="{CCE11CA9-6F88-494D-9B8F-659186C2EAA1}" srcOrd="8" destOrd="0" presId="urn:microsoft.com/office/officeart/2005/8/layout/cycle2"/>
    <dgm:cxn modelId="{74D144B6-75E2-5240-87EA-EEA6FDFDE281}" type="presParOf" srcId="{D5E61343-E79F-D542-9658-1806DE4DA6F0}" destId="{AA1FC231-276E-BC41-9909-062335ADF03F}" srcOrd="9" destOrd="0" presId="urn:microsoft.com/office/officeart/2005/8/layout/cycle2"/>
    <dgm:cxn modelId="{3417B4EF-3F65-4B46-935C-4A2728A7CA8F}" type="presParOf" srcId="{AA1FC231-276E-BC41-9909-062335ADF03F}" destId="{671DBB51-D6F6-DA46-A840-710C15F5F5FB}" srcOrd="0" destOrd="0" presId="urn:microsoft.com/office/officeart/2005/8/layout/cycle2"/>
    <dgm:cxn modelId="{D6FDECCA-28E6-C947-A4DA-54EF74E3685F}" type="presParOf" srcId="{D5E61343-E79F-D542-9658-1806DE4DA6F0}" destId="{4C6D6BB4-7EC3-9C4F-AA70-08C481FD133D}" srcOrd="10" destOrd="0" presId="urn:microsoft.com/office/officeart/2005/8/layout/cycle2"/>
    <dgm:cxn modelId="{B9842060-7BF1-674F-BAC1-470B1539C828}" type="presParOf" srcId="{D5E61343-E79F-D542-9658-1806DE4DA6F0}" destId="{C01C4FC1-6C35-6447-9EAC-4AC6DDF00853}" srcOrd="11" destOrd="0" presId="urn:microsoft.com/office/officeart/2005/8/layout/cycle2"/>
    <dgm:cxn modelId="{F84A6514-C1E4-764F-8C5D-D30BE5B21987}" type="presParOf" srcId="{C01C4FC1-6C35-6447-9EAC-4AC6DDF00853}" destId="{E1C86461-A28E-2542-981E-581C019B53AE}" srcOrd="0" destOrd="0" presId="urn:microsoft.com/office/officeart/2005/8/layout/cycle2"/>
    <dgm:cxn modelId="{AADEA4A9-1066-6540-BD52-9A9DCF7FBA37}" type="presParOf" srcId="{D5E61343-E79F-D542-9658-1806DE4DA6F0}" destId="{63553800-8B5C-8940-B1D2-B34D4DA652CE}" srcOrd="12" destOrd="0" presId="urn:microsoft.com/office/officeart/2005/8/layout/cycle2"/>
    <dgm:cxn modelId="{9E6F3D00-097C-AA45-897A-E295B27BC87C}" type="presParOf" srcId="{D5E61343-E79F-D542-9658-1806DE4DA6F0}" destId="{F4845E16-50F7-FE43-A777-91E7566B5064}" srcOrd="13" destOrd="0" presId="urn:microsoft.com/office/officeart/2005/8/layout/cycle2"/>
    <dgm:cxn modelId="{40890EA7-259C-544D-85D8-7B8930B54D02}" type="presParOf" srcId="{F4845E16-50F7-FE43-A777-91E7566B5064}" destId="{8B86BAB9-160C-184E-9F5D-46F08B7641E8}" srcOrd="0" destOrd="0" presId="urn:microsoft.com/office/officeart/2005/8/layout/cycle2"/>
    <dgm:cxn modelId="{A242A19D-31E5-3748-B332-B4F8B160727A}" type="presParOf" srcId="{D5E61343-E79F-D542-9658-1806DE4DA6F0}" destId="{8F769018-1D7B-9A4E-BA4B-49C76A68F683}" srcOrd="14" destOrd="0" presId="urn:microsoft.com/office/officeart/2005/8/layout/cycle2"/>
    <dgm:cxn modelId="{801B2C78-AA1B-9A4F-BA8D-76ACEB7483A6}" type="presParOf" srcId="{D5E61343-E79F-D542-9658-1806DE4DA6F0}" destId="{6D6FB43F-B5F1-5347-A627-F71D786429E2}" srcOrd="15" destOrd="0" presId="urn:microsoft.com/office/officeart/2005/8/layout/cycle2"/>
    <dgm:cxn modelId="{53C251DB-9E21-C84B-9550-65484775FEFC}" type="presParOf" srcId="{6D6FB43F-B5F1-5347-A627-F71D786429E2}" destId="{BEA92587-0705-9C4C-91A3-03BFABFD1739}" srcOrd="0" destOrd="0" presId="urn:microsoft.com/office/officeart/2005/8/layout/cycle2"/>
    <dgm:cxn modelId="{4449592E-91A9-2A4A-9BB9-CABD7651F930}" type="presParOf" srcId="{D5E61343-E79F-D542-9658-1806DE4DA6F0}" destId="{A8276F16-E5BC-F540-A6B8-44AD04B1EC6D}" srcOrd="16" destOrd="0" presId="urn:microsoft.com/office/officeart/2005/8/layout/cycle2"/>
    <dgm:cxn modelId="{4F1BB674-EB6A-D541-B45D-D0C169221771}" type="presParOf" srcId="{D5E61343-E79F-D542-9658-1806DE4DA6F0}" destId="{DC0AAC89-C6CF-FB47-819C-44C4B209DB67}" srcOrd="17" destOrd="0" presId="urn:microsoft.com/office/officeart/2005/8/layout/cycle2"/>
    <dgm:cxn modelId="{EE7557F8-D0E8-F445-B6A5-4538A021CE1C}" type="presParOf" srcId="{DC0AAC89-C6CF-FB47-819C-44C4B209DB67}" destId="{37B85F47-EA3A-674F-BCEF-745919289723}" srcOrd="0" destOrd="0" presId="urn:microsoft.com/office/officeart/2005/8/layout/cycle2"/>
    <dgm:cxn modelId="{6C2FBFD0-1B03-CF48-B7F1-9BCC1A64581A}" type="presParOf" srcId="{D5E61343-E79F-D542-9658-1806DE4DA6F0}" destId="{6316A28B-2CBE-504C-B439-DF9464D1C82F}" srcOrd="18" destOrd="0" presId="urn:microsoft.com/office/officeart/2005/8/layout/cycle2"/>
    <dgm:cxn modelId="{D070827E-812B-2D41-B9DC-3B99E513DE1B}" type="presParOf" srcId="{D5E61343-E79F-D542-9658-1806DE4DA6F0}" destId="{4F8ED1AA-6744-6F48-B41C-5E83C7B718B2}" srcOrd="19" destOrd="0" presId="urn:microsoft.com/office/officeart/2005/8/layout/cycle2"/>
    <dgm:cxn modelId="{A7C73E21-D07B-274B-87E5-BB8F64F03EBA}" type="presParOf" srcId="{4F8ED1AA-6744-6F48-B41C-5E83C7B718B2}" destId="{84B78CF8-627E-844C-ADA1-A5FECA5A087D}" srcOrd="0" destOrd="0" presId="urn:microsoft.com/office/officeart/2005/8/layout/cycle2"/>
    <dgm:cxn modelId="{3E40D425-BA64-B646-8CC3-7804F0A9E6C8}" type="presParOf" srcId="{D5E61343-E79F-D542-9658-1806DE4DA6F0}" destId="{92E669F4-A64D-C14A-859F-FB0295C6A21F}" srcOrd="20" destOrd="0" presId="urn:microsoft.com/office/officeart/2005/8/layout/cycle2"/>
    <dgm:cxn modelId="{1C21B62B-1B98-D14F-9D01-DB566A0B6431}" type="presParOf" srcId="{D5E61343-E79F-D542-9658-1806DE4DA6F0}" destId="{782C40C9-A4F0-3048-8526-48512E216257}" srcOrd="21" destOrd="0" presId="urn:microsoft.com/office/officeart/2005/8/layout/cycle2"/>
    <dgm:cxn modelId="{1CB710AF-9A1F-904B-A183-EC66F2742D62}" type="presParOf" srcId="{782C40C9-A4F0-3048-8526-48512E216257}" destId="{AC984382-BE19-D044-A23A-0A79D5B0C4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78230-06D4-8640-8C3A-40B5A422E274}">
      <dsp:nvSpPr>
        <dsp:cNvPr id="0" name=""/>
        <dsp:cNvSpPr/>
      </dsp:nvSpPr>
      <dsp:spPr>
        <a:xfrm>
          <a:off x="3871313" y="121476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Início</a:t>
          </a:r>
          <a:endParaRPr lang="en-US" sz="1300" kern="1200" dirty="0"/>
        </a:p>
      </dsp:txBody>
      <dsp:txXfrm>
        <a:off x="4033600" y="283763"/>
        <a:ext cx="783588" cy="783588"/>
      </dsp:txXfrm>
    </dsp:sp>
    <dsp:sp modelId="{04A9F0D2-1085-1E49-A00D-2786BD4B13D3}">
      <dsp:nvSpPr>
        <dsp:cNvPr id="0" name=""/>
        <dsp:cNvSpPr/>
      </dsp:nvSpPr>
      <dsp:spPr>
        <a:xfrm rot="735699">
          <a:off x="5078486" y="661271"/>
          <a:ext cx="283219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79455" y="727050"/>
        <a:ext cx="198253" cy="224402"/>
      </dsp:txXfrm>
    </dsp:sp>
    <dsp:sp modelId="{4C9BA208-3EBB-6540-BE97-CF8A7137E951}">
      <dsp:nvSpPr>
        <dsp:cNvPr id="0" name=""/>
        <dsp:cNvSpPr/>
      </dsp:nvSpPr>
      <dsp:spPr>
        <a:xfrm>
          <a:off x="5476382" y="470313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Configurar</a:t>
          </a:r>
          <a:r>
            <a:rPr lang="en-US" sz="1300" kern="1200" dirty="0"/>
            <a:t> tempos**</a:t>
          </a:r>
        </a:p>
      </dsp:txBody>
      <dsp:txXfrm>
        <a:off x="5638669" y="632600"/>
        <a:ext cx="783588" cy="783588"/>
      </dsp:txXfrm>
    </dsp:sp>
    <dsp:sp modelId="{83AF3725-3166-694E-A7C4-6ECCDA8992CC}">
      <dsp:nvSpPr>
        <dsp:cNvPr id="0" name=""/>
        <dsp:cNvSpPr/>
      </dsp:nvSpPr>
      <dsp:spPr>
        <a:xfrm rot="2945455">
          <a:off x="6422617" y="1460339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37903" y="1501668"/>
        <a:ext cx="206686" cy="224402"/>
      </dsp:txXfrm>
    </dsp:sp>
    <dsp:sp modelId="{5D09CEC4-398D-C74E-84B2-40B9D14DC562}">
      <dsp:nvSpPr>
        <dsp:cNvPr id="0" name=""/>
        <dsp:cNvSpPr/>
      </dsp:nvSpPr>
      <dsp:spPr>
        <a:xfrm>
          <a:off x="6566902" y="1728839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Encher1</a:t>
          </a:r>
        </a:p>
      </dsp:txBody>
      <dsp:txXfrm>
        <a:off x="6729189" y="1891126"/>
        <a:ext cx="783588" cy="783588"/>
      </dsp:txXfrm>
    </dsp:sp>
    <dsp:sp modelId="{FE3172A0-C8E5-9443-8FD2-19A4E4D65F10}">
      <dsp:nvSpPr>
        <dsp:cNvPr id="0" name=""/>
        <dsp:cNvSpPr/>
      </dsp:nvSpPr>
      <dsp:spPr>
        <a:xfrm rot="4909091">
          <a:off x="7090657" y="2911806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128644" y="2942768"/>
        <a:ext cx="206686" cy="224402"/>
      </dsp:txXfrm>
    </dsp:sp>
    <dsp:sp modelId="{DC957A99-5427-AD44-86F5-5BEC781B92AA}">
      <dsp:nvSpPr>
        <dsp:cNvPr id="0" name=""/>
        <dsp:cNvSpPr/>
      </dsp:nvSpPr>
      <dsp:spPr>
        <a:xfrm>
          <a:off x="6803894" y="3377159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agitar1</a:t>
          </a:r>
        </a:p>
      </dsp:txBody>
      <dsp:txXfrm>
        <a:off x="6966181" y="3539446"/>
        <a:ext cx="783588" cy="783588"/>
      </dsp:txXfrm>
    </dsp:sp>
    <dsp:sp modelId="{84E63CB5-C86C-354D-8257-489B1E8C9375}">
      <dsp:nvSpPr>
        <dsp:cNvPr id="0" name=""/>
        <dsp:cNvSpPr/>
      </dsp:nvSpPr>
      <dsp:spPr>
        <a:xfrm rot="6872727">
          <a:off x="6867925" y="4494027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930614" y="4528540"/>
        <a:ext cx="206686" cy="224402"/>
      </dsp:txXfrm>
    </dsp:sp>
    <dsp:sp modelId="{CCE11CA9-6F88-494D-9B8F-659186C2EAA1}">
      <dsp:nvSpPr>
        <dsp:cNvPr id="0" name=""/>
        <dsp:cNvSpPr/>
      </dsp:nvSpPr>
      <dsp:spPr>
        <a:xfrm>
          <a:off x="6112116" y="4891941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molho1</a:t>
          </a:r>
        </a:p>
      </dsp:txBody>
      <dsp:txXfrm>
        <a:off x="6274403" y="5054228"/>
        <a:ext cx="783588" cy="783588"/>
      </dsp:txXfrm>
    </dsp:sp>
    <dsp:sp modelId="{AA1FC231-276E-BC41-9909-062335ADF03F}">
      <dsp:nvSpPr>
        <dsp:cNvPr id="0" name=""/>
        <dsp:cNvSpPr/>
      </dsp:nvSpPr>
      <dsp:spPr>
        <a:xfrm rot="8836364">
          <a:off x="5825137" y="5704658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906686" y="5755514"/>
        <a:ext cx="206686" cy="224402"/>
      </dsp:txXfrm>
    </dsp:sp>
    <dsp:sp modelId="{4C6D6BB4-7EC3-9C4F-AA70-08C481FD133D}">
      <dsp:nvSpPr>
        <dsp:cNvPr id="0" name=""/>
        <dsp:cNvSpPr/>
      </dsp:nvSpPr>
      <dsp:spPr>
        <a:xfrm>
          <a:off x="4711203" y="5792254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esvaziar1</a:t>
          </a:r>
        </a:p>
      </dsp:txBody>
      <dsp:txXfrm>
        <a:off x="4873490" y="5954541"/>
        <a:ext cx="783588" cy="783588"/>
      </dsp:txXfrm>
    </dsp:sp>
    <dsp:sp modelId="{C01C4FC1-6C35-6447-9EAC-4AC6DDF00853}">
      <dsp:nvSpPr>
        <dsp:cNvPr id="0" name=""/>
        <dsp:cNvSpPr/>
      </dsp:nvSpPr>
      <dsp:spPr>
        <a:xfrm rot="10800000">
          <a:off x="4293372" y="6159332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81952" y="6234133"/>
        <a:ext cx="206686" cy="224402"/>
      </dsp:txXfrm>
    </dsp:sp>
    <dsp:sp modelId="{63553800-8B5C-8940-B1D2-B34D4DA652CE}">
      <dsp:nvSpPr>
        <dsp:cNvPr id="0" name=""/>
        <dsp:cNvSpPr/>
      </dsp:nvSpPr>
      <dsp:spPr>
        <a:xfrm>
          <a:off x="3045933" y="5792254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encher2</a:t>
          </a:r>
          <a:endParaRPr lang="en-US" sz="1300" kern="1200" dirty="0"/>
        </a:p>
      </dsp:txBody>
      <dsp:txXfrm>
        <a:off x="3208220" y="5954541"/>
        <a:ext cx="783588" cy="783588"/>
      </dsp:txXfrm>
    </dsp:sp>
    <dsp:sp modelId="{F4845E16-50F7-FE43-A777-91E7566B5064}">
      <dsp:nvSpPr>
        <dsp:cNvPr id="0" name=""/>
        <dsp:cNvSpPr/>
      </dsp:nvSpPr>
      <dsp:spPr>
        <a:xfrm rot="12763636">
          <a:off x="2758954" y="5713694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840503" y="5812440"/>
        <a:ext cx="206686" cy="224402"/>
      </dsp:txXfrm>
    </dsp:sp>
    <dsp:sp modelId="{8F769018-1D7B-9A4E-BA4B-49C76A68F683}">
      <dsp:nvSpPr>
        <dsp:cNvPr id="0" name=""/>
        <dsp:cNvSpPr/>
      </dsp:nvSpPr>
      <dsp:spPr>
        <a:xfrm>
          <a:off x="1645019" y="4891941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agitar2</a:t>
          </a:r>
        </a:p>
      </dsp:txBody>
      <dsp:txXfrm>
        <a:off x="1807306" y="5054228"/>
        <a:ext cx="783588" cy="783588"/>
      </dsp:txXfrm>
    </dsp:sp>
    <dsp:sp modelId="{6D6FB43F-B5F1-5347-A627-F71D786429E2}">
      <dsp:nvSpPr>
        <dsp:cNvPr id="0" name=""/>
        <dsp:cNvSpPr/>
      </dsp:nvSpPr>
      <dsp:spPr>
        <a:xfrm rot="14727273">
          <a:off x="1709050" y="4509230"/>
          <a:ext cx="29526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771739" y="4624319"/>
        <a:ext cx="206686" cy="224402"/>
      </dsp:txXfrm>
    </dsp:sp>
    <dsp:sp modelId="{A8276F16-E5BC-F540-A6B8-44AD04B1EC6D}">
      <dsp:nvSpPr>
        <dsp:cNvPr id="0" name=""/>
        <dsp:cNvSpPr/>
      </dsp:nvSpPr>
      <dsp:spPr>
        <a:xfrm>
          <a:off x="953241" y="3377159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molho2</a:t>
          </a:r>
        </a:p>
      </dsp:txBody>
      <dsp:txXfrm>
        <a:off x="1115528" y="3539446"/>
        <a:ext cx="783588" cy="783588"/>
      </dsp:txXfrm>
    </dsp:sp>
    <dsp:sp modelId="{DC0AAC89-C6CF-FB47-819C-44C4B209DB67}">
      <dsp:nvSpPr>
        <dsp:cNvPr id="0" name=""/>
        <dsp:cNvSpPr/>
      </dsp:nvSpPr>
      <dsp:spPr>
        <a:xfrm rot="16708031">
          <a:off x="1480823" y="2928360"/>
          <a:ext cx="295911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8674" y="3047064"/>
        <a:ext cx="207138" cy="224402"/>
      </dsp:txXfrm>
    </dsp:sp>
    <dsp:sp modelId="{6316A28B-2CBE-504C-B439-DF9464D1C82F}">
      <dsp:nvSpPr>
        <dsp:cNvPr id="0" name=""/>
        <dsp:cNvSpPr/>
      </dsp:nvSpPr>
      <dsp:spPr>
        <a:xfrm>
          <a:off x="1198620" y="1728837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esvaziar2</a:t>
          </a:r>
        </a:p>
      </dsp:txBody>
      <dsp:txXfrm>
        <a:off x="1360907" y="1891124"/>
        <a:ext cx="783588" cy="783588"/>
      </dsp:txXfrm>
    </dsp:sp>
    <dsp:sp modelId="{4F8ED1AA-6744-6F48-B41C-5E83C7B718B2}">
      <dsp:nvSpPr>
        <dsp:cNvPr id="0" name=""/>
        <dsp:cNvSpPr/>
      </dsp:nvSpPr>
      <dsp:spPr>
        <a:xfrm rot="18641422">
          <a:off x="2142192" y="1472928"/>
          <a:ext cx="292361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57454" y="1580981"/>
        <a:ext cx="204653" cy="224402"/>
      </dsp:txXfrm>
    </dsp:sp>
    <dsp:sp modelId="{92E669F4-A64D-C14A-859F-FB0295C6A21F}">
      <dsp:nvSpPr>
        <dsp:cNvPr id="0" name=""/>
        <dsp:cNvSpPr/>
      </dsp:nvSpPr>
      <dsp:spPr>
        <a:xfrm>
          <a:off x="2280754" y="470313"/>
          <a:ext cx="1108162" cy="11081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centrifugar</a:t>
          </a:r>
          <a:endParaRPr lang="en-US" sz="1300" kern="1200" dirty="0"/>
        </a:p>
      </dsp:txBody>
      <dsp:txXfrm>
        <a:off x="2443041" y="632600"/>
        <a:ext cx="783588" cy="783588"/>
      </dsp:txXfrm>
    </dsp:sp>
    <dsp:sp modelId="{782C40C9-A4F0-3048-8526-48512E216257}">
      <dsp:nvSpPr>
        <dsp:cNvPr id="0" name=""/>
        <dsp:cNvSpPr/>
      </dsp:nvSpPr>
      <dsp:spPr>
        <a:xfrm rot="20857795">
          <a:off x="3484639" y="664645"/>
          <a:ext cx="275706" cy="37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85599" y="748306"/>
        <a:ext cx="192994" cy="224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4498B-8A12-2145-A2FF-E6D5300BF0F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00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3AC8-EE68-4848-894A-402E15BD440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3CF7-DA80-2646-8A7D-B42C365130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4184-68D1-44D2-99C4-66690EB4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3" y="2008188"/>
            <a:ext cx="6858000" cy="2387600"/>
          </a:xfrm>
        </p:spPr>
        <p:txBody>
          <a:bodyPr>
            <a:normAutofit/>
          </a:bodyPr>
          <a:lstStyle/>
          <a:p>
            <a:r>
              <a:rPr lang="pt-BR" dirty="0"/>
              <a:t>Máquina de Lavar em </a:t>
            </a:r>
            <a:br>
              <a:rPr lang="pt-BR" dirty="0"/>
            </a:br>
            <a:r>
              <a:rPr lang="pt-BR" dirty="0"/>
              <a:t>Assembly AVR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E5CF56E-795C-465E-A341-9AAF5BA7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5" y="4660439"/>
            <a:ext cx="8784976" cy="57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933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Prof. Marcos Chaves</a:t>
            </a:r>
          </a:p>
        </p:txBody>
      </p:sp>
    </p:spTree>
    <p:extLst>
      <p:ext uri="{BB962C8B-B14F-4D97-AF65-F5344CB8AC3E}">
        <p14:creationId xmlns:p14="http://schemas.microsoft.com/office/powerpoint/2010/main" val="8123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910" y="915718"/>
            <a:ext cx="7416824" cy="4749208"/>
            <a:chOff x="-36512" y="121060"/>
            <a:chExt cx="7416824" cy="6332276"/>
          </a:xfrm>
        </p:grpSpPr>
        <p:sp>
          <p:nvSpPr>
            <p:cNvPr id="11" name="Rectangle 10"/>
            <p:cNvSpPr/>
            <p:nvPr/>
          </p:nvSpPr>
          <p:spPr>
            <a:xfrm>
              <a:off x="892025" y="90872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R0 | R15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2025" y="162880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R16 | R31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937" y="1412776"/>
              <a:ext cx="5741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2025" y="2348880"/>
              <a:ext cx="2520280" cy="1368152"/>
            </a:xfrm>
            <a:prstGeom prst="rect">
              <a:avLst/>
            </a:prstGeom>
            <a:solidFill>
              <a:srgbClr val="FCFF9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PINB  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DDRB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PORTB</a:t>
              </a:r>
            </a:p>
            <a:p>
              <a:pPr algn="ctr"/>
              <a:r>
                <a:rPr lang="mr-IN" dirty="0">
                  <a:solidFill>
                    <a:srgbClr val="000000"/>
                  </a:solidFill>
                </a:rPr>
                <a:t>….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025" y="3717032"/>
              <a:ext cx="2520280" cy="1368152"/>
            </a:xfrm>
            <a:prstGeom prst="rect">
              <a:avLst/>
            </a:prstGeom>
            <a:solidFill>
              <a:srgbClr val="FD9C98">
                <a:alpha val="7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FSR</a:t>
              </a:r>
            </a:p>
            <a:p>
              <a:pPr algn="ctr"/>
              <a:r>
                <a:rPr lang="mr-IN" dirty="0">
                  <a:solidFill>
                    <a:srgbClr val="000000"/>
                  </a:solidFill>
                </a:rPr>
                <a:t>….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2025" y="5085184"/>
              <a:ext cx="2520280" cy="1368152"/>
            </a:xfrm>
            <a:prstGeom prst="rect">
              <a:avLst/>
            </a:prstGeom>
            <a:pattFill prst="ltHorz">
              <a:fgClr>
                <a:srgbClr val="FD9C98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x-none" dirty="0">
                  <a:solidFill>
                    <a:srgbClr val="000000"/>
                  </a:solidFill>
                </a:rPr>
                <a:t>SRAM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29" y="3933057"/>
              <a:ext cx="5180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FSR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937" y="2708919"/>
              <a:ext cx="4844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6512" y="4965171"/>
              <a:ext cx="7521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7270" y="1700808"/>
              <a:ext cx="11865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LDI R16,10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2" y="2468893"/>
              <a:ext cx="174278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  PORTC,R16</a:t>
              </a:r>
            </a:p>
            <a:p>
              <a:endParaRPr lang="en-US" dirty="0"/>
            </a:p>
            <a:p>
              <a:r>
                <a:rPr lang="en-US" dirty="0"/>
                <a:t>IN   R16, PORTC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6521" y="1316765"/>
              <a:ext cx="20237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 R15, R16</a:t>
              </a:r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5076056" y="908720"/>
              <a:ext cx="288032" cy="12241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484313" y="2564904"/>
              <a:ext cx="288032" cy="10081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7904" y="4389107"/>
              <a:ext cx="1648656" cy="196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STS  0x100, R15</a:t>
              </a:r>
            </a:p>
            <a:p>
              <a:endParaRPr lang="en-US" dirty="0"/>
            </a:p>
            <a:p>
              <a:r>
                <a:rPr lang="en-US" dirty="0"/>
                <a:t>LDS  R16,0x100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3563888" y="3789040"/>
              <a:ext cx="144016" cy="25922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3491880" y="1628800"/>
              <a:ext cx="144016" cy="6480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123084" y="121060"/>
              <a:ext cx="5980804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4200" baseline="30000" dirty="0"/>
                <a:t>MOVIMENTAÇÃO DE REGISTROS(BYTES)</a:t>
              </a:r>
              <a:endParaRPr lang="en-US" sz="4200" dirty="0"/>
            </a:p>
          </p:txBody>
        </p:sp>
      </p:grpSp>
      <p:sp>
        <p:nvSpPr>
          <p:cNvPr id="41" name="U-Turn Arrow 40"/>
          <p:cNvSpPr/>
          <p:nvPr/>
        </p:nvSpPr>
        <p:spPr>
          <a:xfrm flipH="1">
            <a:off x="4932040" y="3933056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U-Turn Arrow 43"/>
          <p:cNvSpPr/>
          <p:nvPr/>
        </p:nvSpPr>
        <p:spPr>
          <a:xfrm flipH="1">
            <a:off x="6444208" y="162880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flipH="1">
            <a:off x="5076056" y="2564904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flipH="1">
            <a:off x="4932040" y="306896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/>
          <p:cNvSpPr/>
          <p:nvPr/>
        </p:nvSpPr>
        <p:spPr>
          <a:xfrm flipH="1">
            <a:off x="5004048" y="450912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395536" y="5013176"/>
            <a:ext cx="432048" cy="288032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a maquina de lav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2" y="1109372"/>
            <a:ext cx="5321890" cy="51421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2135" y="455287"/>
            <a:ext cx="499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Modelo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máquina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lavar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7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gnetic Disk 15"/>
          <p:cNvSpPr/>
          <p:nvPr/>
        </p:nvSpPr>
        <p:spPr>
          <a:xfrm>
            <a:off x="6194778" y="1207910"/>
            <a:ext cx="1905000" cy="337060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6702777" y="2568222"/>
            <a:ext cx="917223" cy="1270000"/>
          </a:xfrm>
          <a:prstGeom prst="hexago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3459" y="1704365"/>
            <a:ext cx="93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</a:p>
          <a:p>
            <a:r>
              <a:rPr lang="en-US" dirty="0" err="1"/>
              <a:t>máximo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5075" y="3963226"/>
            <a:ext cx="9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</a:p>
          <a:p>
            <a:r>
              <a:rPr lang="en-US" dirty="0" err="1"/>
              <a:t>mínimo</a:t>
            </a:r>
            <a:endParaRPr lang="en-US" dirty="0"/>
          </a:p>
        </p:txBody>
      </p:sp>
      <p:pic>
        <p:nvPicPr>
          <p:cNvPr id="12" name="Picture 11" descr="PEQ_PROD_30398215201707211545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76196" y="4713013"/>
            <a:ext cx="1363135" cy="1248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9632" y="2568222"/>
            <a:ext cx="149871" cy="2243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ensor-de-nivel-ic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2309" y="2017889"/>
            <a:ext cx="758248" cy="492814"/>
          </a:xfrm>
          <a:prstGeom prst="rect">
            <a:avLst/>
          </a:prstGeom>
        </p:spPr>
      </p:pic>
      <p:pic>
        <p:nvPicPr>
          <p:cNvPr id="14" name="Picture 13" descr="sensor-de-nivel-ic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3907" y="4085704"/>
            <a:ext cx="758248" cy="4928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3459" y="5406457"/>
            <a:ext cx="18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</a:t>
            </a:r>
            <a:r>
              <a:rPr lang="en-US" dirty="0" err="1"/>
              <a:t>Centrífuga</a:t>
            </a:r>
            <a:endParaRPr lang="en-US" dirty="0"/>
          </a:p>
        </p:txBody>
      </p:sp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7" y="1311091"/>
            <a:ext cx="3237578" cy="24250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02531" y="328855"/>
            <a:ext cx="499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Modelo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máquina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lavar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37780" y="2667011"/>
            <a:ext cx="1235030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</a:t>
            </a:r>
          </a:p>
        </p:txBody>
      </p:sp>
      <p:pic>
        <p:nvPicPr>
          <p:cNvPr id="2" name="Picture 1" descr="Captura de Tela 2020-09-20 às 14.39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8" y="868784"/>
            <a:ext cx="741910" cy="708376"/>
          </a:xfrm>
          <a:prstGeom prst="rect">
            <a:avLst/>
          </a:prstGeom>
        </p:spPr>
      </p:pic>
      <p:pic>
        <p:nvPicPr>
          <p:cNvPr id="22" name="Picture 21" descr="Captura de Tela 2020-09-20 às 14.39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23" y="4705050"/>
            <a:ext cx="741910" cy="708376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 flipH="1" flipV="1">
            <a:off x="7472567" y="4113005"/>
            <a:ext cx="817312" cy="752823"/>
          </a:xfrm>
          <a:prstGeom prst="arc">
            <a:avLst>
              <a:gd name="adj1" fmla="val 16200000"/>
              <a:gd name="adj2" fmla="val 21102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flipH="1" flipV="1">
            <a:off x="7532527" y="4059065"/>
            <a:ext cx="771514" cy="752823"/>
          </a:xfrm>
          <a:prstGeom prst="arc">
            <a:avLst>
              <a:gd name="adj1" fmla="val 16200000"/>
              <a:gd name="adj2" fmla="val 21102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7782080" y="964676"/>
            <a:ext cx="656228" cy="748715"/>
          </a:xfrm>
          <a:prstGeom prst="arc">
            <a:avLst>
              <a:gd name="adj1" fmla="val 16200000"/>
              <a:gd name="adj2" fmla="val 7523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flipH="1">
            <a:off x="7881223" y="1077798"/>
            <a:ext cx="575218" cy="748715"/>
          </a:xfrm>
          <a:prstGeom prst="arc">
            <a:avLst>
              <a:gd name="adj1" fmla="val 16200000"/>
              <a:gd name="adj2" fmla="val 212509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40347" y="333716"/>
            <a:ext cx="121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Válvula</a:t>
            </a:r>
            <a:r>
              <a:rPr lang="en-US" sz="1400" dirty="0"/>
              <a:t> </a:t>
            </a:r>
          </a:p>
          <a:p>
            <a:r>
              <a:rPr lang="en-US" sz="1400" dirty="0"/>
              <a:t>de </a:t>
            </a:r>
            <a:r>
              <a:rPr lang="en-US" sz="1400" dirty="0" err="1"/>
              <a:t>entrada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881223" y="5514179"/>
            <a:ext cx="121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Válvula</a:t>
            </a:r>
            <a:r>
              <a:rPr lang="en-US" sz="1400" dirty="0"/>
              <a:t> </a:t>
            </a:r>
          </a:p>
          <a:p>
            <a:r>
              <a:rPr lang="en-US" sz="1400" dirty="0"/>
              <a:t>de </a:t>
            </a:r>
            <a:r>
              <a:rPr lang="en-US" sz="1400" dirty="0" err="1"/>
              <a:t>saída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8226" y="5822534"/>
            <a:ext cx="16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</a:t>
            </a:r>
            <a:r>
              <a:rPr lang="en-US" dirty="0" err="1"/>
              <a:t>Agitação</a:t>
            </a:r>
            <a:endParaRPr lang="en-US" dirty="0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C408FB0F-23B2-4DC6-A527-FEF6C1ACA1E2}"/>
              </a:ext>
            </a:extLst>
          </p:cNvPr>
          <p:cNvSpPr/>
          <p:nvPr/>
        </p:nvSpPr>
        <p:spPr>
          <a:xfrm>
            <a:off x="585016" y="3736149"/>
            <a:ext cx="938984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&lt;1&gt;</a:t>
            </a:r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75989712-A4AC-4051-8494-02A7902E3945}"/>
              </a:ext>
            </a:extLst>
          </p:cNvPr>
          <p:cNvSpPr/>
          <p:nvPr/>
        </p:nvSpPr>
        <p:spPr>
          <a:xfrm>
            <a:off x="1622421" y="3709737"/>
            <a:ext cx="938984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&lt;2&gt;</a:t>
            </a: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4B1732B6-0A9A-42CC-B982-2CE724E6C335}"/>
              </a:ext>
            </a:extLst>
          </p:cNvPr>
          <p:cNvSpPr/>
          <p:nvPr/>
        </p:nvSpPr>
        <p:spPr>
          <a:xfrm>
            <a:off x="2659826" y="3709737"/>
            <a:ext cx="938984" cy="4032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&lt;3&gt;</a:t>
            </a:r>
          </a:p>
        </p:txBody>
      </p:sp>
    </p:spTree>
    <p:extLst>
      <p:ext uri="{BB962C8B-B14F-4D97-AF65-F5344CB8AC3E}">
        <p14:creationId xmlns:p14="http://schemas.microsoft.com/office/powerpoint/2010/main" val="21252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8010444"/>
              </p:ext>
            </p:extLst>
          </p:nvPr>
        </p:nvGraphicFramePr>
        <p:xfrm>
          <a:off x="-302364" y="-58686"/>
          <a:ext cx="8865299" cy="690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aquina de lav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34" y="2055889"/>
            <a:ext cx="2110482" cy="2633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4439" y="25790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179188" y="2840017"/>
            <a:ext cx="375251" cy="108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700" y="608610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TEMPOmolho1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3412" y="51168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599" y="60861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476" y="4528155"/>
            <a:ext cx="8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139" y="104538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7702" y="109251"/>
            <a:ext cx="8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873449" y="5996850"/>
            <a:ext cx="375251" cy="23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24054" y="5516079"/>
            <a:ext cx="0" cy="480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937702" y="6025334"/>
            <a:ext cx="457901" cy="209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9781" y="4722442"/>
            <a:ext cx="273870" cy="13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83186" y="1242789"/>
            <a:ext cx="303729" cy="171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17007" y="359236"/>
            <a:ext cx="375251" cy="23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62491" y="4747538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TEMPOagitar1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987240" y="4659663"/>
            <a:ext cx="375251" cy="237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49614" y="2840017"/>
            <a:ext cx="8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9691" y="3065268"/>
            <a:ext cx="273870" cy="13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14605" y="337642"/>
            <a:ext cx="387769" cy="184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3230" y="219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2510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5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controlador-atmega328-atmega328p-pu-arduino-atmel-D_NQ_NP_656904-MLB25923426607_082017-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196752"/>
            <a:ext cx="3545479" cy="1568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0153" y="2780928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pic>
        <p:nvPicPr>
          <p:cNvPr id="5" name="Picture 4" descr="Captura de Tela 2020-04-22 às 23.3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84" y="1268760"/>
            <a:ext cx="5241813" cy="36724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3568" y="1988840"/>
            <a:ext cx="1368152" cy="3393668"/>
            <a:chOff x="683568" y="1131590"/>
            <a:chExt cx="1368152" cy="3393668"/>
          </a:xfrm>
        </p:grpSpPr>
        <p:sp>
          <p:nvSpPr>
            <p:cNvPr id="6" name="Rectangle 5"/>
            <p:cNvSpPr/>
            <p:nvPr/>
          </p:nvSpPr>
          <p:spPr>
            <a:xfrm>
              <a:off x="1691680" y="1131590"/>
              <a:ext cx="360040" cy="100811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931790"/>
              <a:ext cx="360040" cy="64807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4155926"/>
              <a:ext cx="900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Porta</a:t>
              </a:r>
              <a:r>
                <a:rPr lang="en-US" b="1" dirty="0">
                  <a:solidFill>
                    <a:srgbClr val="FF0000"/>
                  </a:solidFill>
                </a:rPr>
                <a:t>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3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432" y="980729"/>
            <a:ext cx="8784976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Exercício: Escreva um programa em mnemônicos que controle o seguinte misturador.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91680" y="1916832"/>
            <a:ext cx="1368152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528" y="2132856"/>
            <a:ext cx="1440160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9" y="164680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Válvula</a:t>
            </a:r>
            <a:r>
              <a:rPr lang="en-US" dirty="0"/>
              <a:t> 1</a:t>
            </a:r>
          </a:p>
        </p:txBody>
      </p:sp>
      <p:sp>
        <p:nvSpPr>
          <p:cNvPr id="14" name="Collate 13"/>
          <p:cNvSpPr/>
          <p:nvPr/>
        </p:nvSpPr>
        <p:spPr>
          <a:xfrm>
            <a:off x="971600" y="1970838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3212976"/>
            <a:ext cx="1224136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late 15"/>
          <p:cNvSpPr/>
          <p:nvPr/>
        </p:nvSpPr>
        <p:spPr>
          <a:xfrm>
            <a:off x="827584" y="3104964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1" y="278092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Válvula</a:t>
            </a:r>
            <a:r>
              <a:rPr lang="en-US" dirty="0"/>
              <a:t> 2</a:t>
            </a:r>
          </a:p>
        </p:txBody>
      </p:sp>
      <p:sp>
        <p:nvSpPr>
          <p:cNvPr id="20" name="Left Arrow Callout 19"/>
          <p:cNvSpPr/>
          <p:nvPr/>
        </p:nvSpPr>
        <p:spPr>
          <a:xfrm>
            <a:off x="2843808" y="2078850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Callout 20"/>
          <p:cNvSpPr/>
          <p:nvPr/>
        </p:nvSpPr>
        <p:spPr>
          <a:xfrm>
            <a:off x="2915816" y="3050958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1923" y="207885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Cheio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1923" y="310496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Vazio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67744" y="3158970"/>
            <a:ext cx="216024" cy="59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>
            <a:off x="2051720" y="2996952"/>
            <a:ext cx="648072" cy="2700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3688" y="3807042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Misturador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7705" y="155679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Tanque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128" y="1412777"/>
            <a:ext cx="3168352" cy="18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Defina</a:t>
            </a:r>
            <a:r>
              <a:rPr lang="en-US" sz="1600" dirty="0"/>
              <a:t> </a:t>
            </a:r>
            <a:r>
              <a:rPr lang="en-US" sz="1600" dirty="0" err="1"/>
              <a:t>pinos</a:t>
            </a:r>
            <a:r>
              <a:rPr lang="en-US" sz="1600" dirty="0"/>
              <a:t> de </a:t>
            </a:r>
            <a:r>
              <a:rPr lang="en-US" sz="1600" dirty="0" err="1"/>
              <a:t>entrada</a:t>
            </a:r>
            <a:r>
              <a:rPr lang="en-US" sz="1600" dirty="0"/>
              <a:t> e </a:t>
            </a:r>
            <a:r>
              <a:rPr lang="en-US" sz="1600" dirty="0" err="1"/>
              <a:t>saída</a:t>
            </a:r>
            <a:r>
              <a:rPr lang="en-US" sz="1600" dirty="0"/>
              <a:t>. As </a:t>
            </a:r>
            <a:r>
              <a:rPr lang="en-US" sz="1600" dirty="0" err="1"/>
              <a:t>entradas</a:t>
            </a:r>
            <a:r>
              <a:rPr lang="en-US" sz="1600" dirty="0"/>
              <a:t> com push button </a:t>
            </a:r>
            <a:r>
              <a:rPr lang="en-US" sz="1600" dirty="0" err="1"/>
              <a:t>em</a:t>
            </a:r>
            <a:r>
              <a:rPr lang="en-US" sz="1600" dirty="0"/>
              <a:t> terra e pull up </a:t>
            </a:r>
            <a:r>
              <a:rPr lang="en-US" sz="1600" dirty="0" err="1"/>
              <a:t>ativos</a:t>
            </a:r>
            <a:r>
              <a:rPr lang="en-US" sz="1600" dirty="0"/>
              <a:t>. O </a:t>
            </a:r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aguarda</a:t>
            </a:r>
            <a:r>
              <a:rPr lang="en-US" sz="1600" dirty="0"/>
              <a:t> “Start”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pressionado</a:t>
            </a:r>
            <a:r>
              <a:rPr lang="en-US" sz="1600" dirty="0"/>
              <a:t>,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liga</a:t>
            </a:r>
            <a:r>
              <a:rPr lang="en-US" sz="1600" dirty="0"/>
              <a:t> a </a:t>
            </a:r>
            <a:r>
              <a:rPr lang="en-US" sz="1600" dirty="0" err="1"/>
              <a:t>Valvula</a:t>
            </a:r>
            <a:r>
              <a:rPr lang="en-US" sz="1600" dirty="0"/>
              <a:t> 1 </a:t>
            </a:r>
            <a:r>
              <a:rPr lang="en-US" sz="1600" dirty="0" err="1"/>
              <a:t>até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sensor </a:t>
            </a:r>
            <a:r>
              <a:rPr lang="en-US" sz="1600" dirty="0" err="1"/>
              <a:t>cheio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.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1520" y="3969060"/>
            <a:ext cx="100811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45091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 </a:t>
            </a:r>
            <a:r>
              <a:rPr lang="en-US" sz="1600" dirty="0" err="1"/>
              <a:t>misturador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2 </a:t>
            </a:r>
            <a:r>
              <a:rPr lang="en-US" sz="1600" dirty="0" err="1"/>
              <a:t>segundos</a:t>
            </a:r>
            <a:r>
              <a:rPr lang="en-US" sz="1600" dirty="0"/>
              <a:t>. </a:t>
            </a:r>
            <a:r>
              <a:rPr lang="en-US" sz="1600" dirty="0" err="1"/>
              <a:t>Esvazia</a:t>
            </a:r>
            <a:r>
              <a:rPr lang="en-US" sz="1600" dirty="0"/>
              <a:t>-se o </a:t>
            </a:r>
            <a:r>
              <a:rPr lang="en-US" sz="1600" dirty="0" err="1"/>
              <a:t>tanque</a:t>
            </a:r>
            <a:r>
              <a:rPr lang="en-US" sz="1600" dirty="0"/>
              <a:t> </a:t>
            </a:r>
            <a:r>
              <a:rPr lang="en-US" sz="1600" dirty="0" err="1"/>
              <a:t>até</a:t>
            </a:r>
            <a:r>
              <a:rPr lang="en-US" sz="1600" dirty="0"/>
              <a:t> o sensor </a:t>
            </a:r>
            <a:r>
              <a:rPr lang="en-US" sz="1600" dirty="0" err="1"/>
              <a:t>vazio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. </a:t>
            </a:r>
            <a:r>
              <a:rPr lang="en-US" sz="1600" dirty="0" err="1"/>
              <a:t>Voltando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estado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. </a:t>
            </a:r>
            <a:r>
              <a:rPr lang="en-US" sz="1600" dirty="0" err="1"/>
              <a:t>Considere</a:t>
            </a:r>
            <a:r>
              <a:rPr lang="en-US" sz="1600" dirty="0"/>
              <a:t> clock 16Mhz.</a:t>
            </a:r>
          </a:p>
        </p:txBody>
      </p:sp>
    </p:spTree>
    <p:extLst>
      <p:ext uri="{BB962C8B-B14F-4D97-AF65-F5344CB8AC3E}">
        <p14:creationId xmlns:p14="http://schemas.microsoft.com/office/powerpoint/2010/main" val="3354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33592" y="1592796"/>
            <a:ext cx="1368152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440" y="1808820"/>
            <a:ext cx="1440160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5440" y="1268760"/>
            <a:ext cx="929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Válvula</a:t>
            </a:r>
            <a:r>
              <a:rPr lang="en-US" sz="1600" dirty="0"/>
              <a:t> 1</a:t>
            </a:r>
          </a:p>
        </p:txBody>
      </p:sp>
      <p:sp>
        <p:nvSpPr>
          <p:cNvPr id="14" name="Collate 13"/>
          <p:cNvSpPr/>
          <p:nvPr/>
        </p:nvSpPr>
        <p:spPr>
          <a:xfrm>
            <a:off x="913512" y="1646802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464" y="2888940"/>
            <a:ext cx="1224136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late 15"/>
          <p:cNvSpPr/>
          <p:nvPr/>
        </p:nvSpPr>
        <p:spPr>
          <a:xfrm>
            <a:off x="769496" y="2780928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32" y="2456892"/>
            <a:ext cx="929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Válvula</a:t>
            </a:r>
            <a:r>
              <a:rPr lang="en-US" sz="1600" dirty="0"/>
              <a:t> 2</a:t>
            </a:r>
          </a:p>
        </p:txBody>
      </p:sp>
      <p:sp>
        <p:nvSpPr>
          <p:cNvPr id="20" name="Left Arrow Callout 19"/>
          <p:cNvSpPr/>
          <p:nvPr/>
        </p:nvSpPr>
        <p:spPr>
          <a:xfrm>
            <a:off x="2785720" y="1754814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Callout 20"/>
          <p:cNvSpPr/>
          <p:nvPr/>
        </p:nvSpPr>
        <p:spPr>
          <a:xfrm>
            <a:off x="2857728" y="2726922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3835" y="1754814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 </a:t>
            </a:r>
            <a:r>
              <a:rPr lang="en-US" sz="1600" dirty="0" err="1"/>
              <a:t>Cheio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793836" y="2780928"/>
            <a:ext cx="123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 </a:t>
            </a:r>
            <a:r>
              <a:rPr lang="en-US" sz="1600" dirty="0" err="1"/>
              <a:t>Vazio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209656" y="2834934"/>
            <a:ext cx="216024" cy="59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>
            <a:off x="1993632" y="2672916"/>
            <a:ext cx="648072" cy="2700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3" y="3212976"/>
            <a:ext cx="1114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Misturador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49617" y="119675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Tanque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4297888" y="1376772"/>
            <a:ext cx="100811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6177" y="112474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Resolução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83" y="224086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206084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PB3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42900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5976" y="306896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1904" y="1052736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1520" y="3717033"/>
            <a:ext cx="4896544" cy="2123365"/>
            <a:chOff x="251520" y="2859782"/>
            <a:chExt cx="4896544" cy="2123365"/>
          </a:xfrm>
        </p:grpSpPr>
        <p:grpSp>
          <p:nvGrpSpPr>
            <p:cNvPr id="73" name="Group 72"/>
            <p:cNvGrpSpPr/>
            <p:nvPr/>
          </p:nvGrpSpPr>
          <p:grpSpPr>
            <a:xfrm>
              <a:off x="1475656" y="3363838"/>
              <a:ext cx="3672408" cy="504056"/>
              <a:chOff x="1547664" y="1736812"/>
              <a:chExt cx="6344271" cy="126014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4766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763687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7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3975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3184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23928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55776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6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19871" y="1764394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5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39952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4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716016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32039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3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50810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19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9228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24128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3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308304" y="1736812"/>
                <a:ext cx="454716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51523" y="3543860"/>
              <a:ext cx="9573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DDRB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475656" y="4083918"/>
              <a:ext cx="3672408" cy="432048"/>
              <a:chOff x="1547664" y="1916832"/>
              <a:chExt cx="6344271" cy="108012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4766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63687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3975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13184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923928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55776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419871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39952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716016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932039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50810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0019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09228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24128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88223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308304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251520" y="4191932"/>
              <a:ext cx="10983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PORTB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3688" y="4659982"/>
              <a:ext cx="24227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Ligando</a:t>
              </a:r>
              <a:r>
                <a:rPr lang="en-US" sz="1500" dirty="0"/>
                <a:t> pull-up </a:t>
              </a:r>
              <a:r>
                <a:rPr lang="en-US" sz="1500" dirty="0" err="1"/>
                <a:t>nas</a:t>
              </a:r>
              <a:r>
                <a:rPr lang="en-US" sz="1500" dirty="0"/>
                <a:t> </a:t>
              </a:r>
              <a:r>
                <a:rPr lang="en-US" sz="1500" dirty="0" err="1"/>
                <a:t>entradas</a:t>
              </a:r>
              <a:endParaRPr lang="en-US" sz="15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51720" y="2895786"/>
              <a:ext cx="825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entradas</a:t>
              </a:r>
              <a:endParaRPr 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07904" y="2859782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saídas</a:t>
              </a:r>
              <a:endParaRPr lang="en-US" sz="1600" dirty="0"/>
            </a:p>
          </p:txBody>
        </p:sp>
        <p:sp>
          <p:nvSpPr>
            <p:cNvPr id="113" name="Left Brace 112"/>
            <p:cNvSpPr/>
            <p:nvPr/>
          </p:nvSpPr>
          <p:spPr>
            <a:xfrm rot="5400000">
              <a:off x="2825806" y="2841783"/>
              <a:ext cx="324037" cy="86409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Left Brace 113"/>
            <p:cNvSpPr/>
            <p:nvPr/>
          </p:nvSpPr>
          <p:spPr>
            <a:xfrm rot="5400000">
              <a:off x="4301970" y="2805779"/>
              <a:ext cx="324037" cy="93610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868145" y="1556792"/>
            <a:ext cx="2292679" cy="1815882"/>
          </a:xfrm>
          <a:prstGeom prst="rect">
            <a:avLst/>
          </a:prstGeom>
          <a:solidFill>
            <a:srgbClr val="FCFF93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; define </a:t>
            </a:r>
            <a:r>
              <a:rPr lang="en-US" sz="1600" dirty="0" err="1"/>
              <a:t>entradas</a:t>
            </a:r>
            <a:r>
              <a:rPr lang="en-US" sz="1600" dirty="0"/>
              <a:t> e </a:t>
            </a:r>
            <a:r>
              <a:rPr lang="en-US" sz="1600" dirty="0" err="1"/>
              <a:t>saídas</a:t>
            </a:r>
            <a:endParaRPr lang="en-US" sz="1600" dirty="0"/>
          </a:p>
          <a:p>
            <a:r>
              <a:rPr lang="en-US" sz="1600" dirty="0" err="1"/>
              <a:t>Inicio</a:t>
            </a:r>
            <a:r>
              <a:rPr lang="en-US" sz="1600" dirty="0"/>
              <a:t>:</a:t>
            </a:r>
          </a:p>
          <a:p>
            <a:r>
              <a:rPr lang="en-US" sz="1600" dirty="0"/>
              <a:t>    ORG 0x00   </a:t>
            </a:r>
          </a:p>
          <a:p>
            <a:r>
              <a:rPr lang="en-US" sz="1600" dirty="0"/>
              <a:t>    LDI R16, 0b00000111</a:t>
            </a:r>
          </a:p>
          <a:p>
            <a:r>
              <a:rPr lang="en-US" sz="1600" dirty="0"/>
              <a:t>    OUT DDRB, R16</a:t>
            </a:r>
          </a:p>
          <a:p>
            <a:r>
              <a:rPr lang="en-US" sz="1600" dirty="0"/>
              <a:t>    </a:t>
            </a:r>
            <a:r>
              <a:rPr lang="en-US" sz="1600"/>
              <a:t>LDI R16, </a:t>
            </a:r>
            <a:r>
              <a:rPr lang="en-US" sz="1600" dirty="0"/>
              <a:t>0b00111000</a:t>
            </a:r>
          </a:p>
          <a:p>
            <a:r>
              <a:rPr lang="en-US" sz="1600" dirty="0"/>
              <a:t>    OUT PORTB, R16</a:t>
            </a:r>
          </a:p>
        </p:txBody>
      </p:sp>
    </p:spTree>
    <p:extLst>
      <p:ext uri="{BB962C8B-B14F-4D97-AF65-F5344CB8AC3E}">
        <p14:creationId xmlns:p14="http://schemas.microsoft.com/office/powerpoint/2010/main" val="27696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16" y="857250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Resolução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147" y="1080137"/>
            <a:ext cx="3463403" cy="2352873"/>
            <a:chOff x="24136" y="136506"/>
            <a:chExt cx="4915812" cy="4674293"/>
          </a:xfrm>
        </p:grpSpPr>
        <p:sp>
          <p:nvSpPr>
            <p:cNvPr id="10" name="Rounded Rectangle 9"/>
            <p:cNvSpPr/>
            <p:nvPr/>
          </p:nvSpPr>
          <p:spPr>
            <a:xfrm>
              <a:off x="1547664" y="1556792"/>
              <a:ext cx="1368152" cy="20162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512" y="1844824"/>
              <a:ext cx="1440160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96" y="1032423"/>
              <a:ext cx="1055346" cy="55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Válvula</a:t>
              </a:r>
              <a:r>
                <a:rPr lang="en-US" sz="1200" dirty="0"/>
                <a:t> 1</a:t>
              </a:r>
            </a:p>
          </p:txBody>
        </p:sp>
        <p:sp>
          <p:nvSpPr>
            <p:cNvPr id="14" name="Collate 13"/>
            <p:cNvSpPr/>
            <p:nvPr/>
          </p:nvSpPr>
          <p:spPr>
            <a:xfrm>
              <a:off x="827584" y="1628800"/>
              <a:ext cx="360040" cy="504056"/>
            </a:xfrm>
            <a:prstGeom prst="flowChartCol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536" y="3284984"/>
              <a:ext cx="1224136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llate 15"/>
            <p:cNvSpPr/>
            <p:nvPr/>
          </p:nvSpPr>
          <p:spPr>
            <a:xfrm>
              <a:off x="683568" y="3140968"/>
              <a:ext cx="360040" cy="504056"/>
            </a:xfrm>
            <a:prstGeom prst="flowChartCol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3" y="2708920"/>
              <a:ext cx="1055346" cy="55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Válvula</a:t>
              </a:r>
              <a:r>
                <a:rPr lang="en-US" sz="1200" dirty="0"/>
                <a:t> 2</a:t>
              </a:r>
            </a:p>
          </p:txBody>
        </p:sp>
        <p:sp>
          <p:nvSpPr>
            <p:cNvPr id="20" name="Left Arrow Callout 19"/>
            <p:cNvSpPr/>
            <p:nvPr/>
          </p:nvSpPr>
          <p:spPr>
            <a:xfrm>
              <a:off x="2699792" y="1772816"/>
              <a:ext cx="864096" cy="432048"/>
            </a:xfrm>
            <a:prstGeom prst="lef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Callout 20"/>
            <p:cNvSpPr/>
            <p:nvPr/>
          </p:nvSpPr>
          <p:spPr>
            <a:xfrm>
              <a:off x="2771800" y="3068960"/>
              <a:ext cx="864096" cy="432048"/>
            </a:xfrm>
            <a:prstGeom prst="lef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9160" y="1682167"/>
              <a:ext cx="1187349" cy="103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Sensor </a:t>
              </a:r>
              <a:r>
                <a:rPr lang="en-US" sz="1400" dirty="0" err="1"/>
                <a:t>Cheio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4955" y="2950713"/>
              <a:ext cx="1254993" cy="1100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Sensor </a:t>
              </a:r>
              <a:r>
                <a:rPr lang="en-US" sz="1500" dirty="0" err="1"/>
                <a:t>Vazio</a:t>
              </a:r>
              <a:endParaRPr lang="en-US" sz="15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3728" y="3212976"/>
              <a:ext cx="216024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1907704" y="2996952"/>
              <a:ext cx="648072" cy="36004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1" y="4077072"/>
              <a:ext cx="1746564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Misturador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2787" y="2124193"/>
              <a:ext cx="1235362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Tanque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3650" y="709880"/>
              <a:ext cx="1516829" cy="2116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996" y="569230"/>
              <a:ext cx="774036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36" y="2171511"/>
              <a:ext cx="774036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6308" y="1122110"/>
              <a:ext cx="774036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6715" y="4175140"/>
              <a:ext cx="605669" cy="55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PB2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13125" y="3396031"/>
              <a:ext cx="774036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55776" y="136506"/>
              <a:ext cx="774036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PB5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639573" y="1302598"/>
            <a:ext cx="2093971" cy="1446550"/>
          </a:xfrm>
          <a:prstGeom prst="rect">
            <a:avLst/>
          </a:prstGeom>
          <a:solidFill>
            <a:srgbClr val="FEBA43"/>
          </a:solidFill>
          <a:ln>
            <a:solidFill>
              <a:srgbClr val="FEAE73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testa</a:t>
            </a:r>
            <a:r>
              <a:rPr lang="en-US" sz="1600" dirty="0"/>
              <a:t> sensor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botão</a:t>
            </a:r>
            <a:endParaRPr lang="en-US" sz="1600" dirty="0"/>
          </a:p>
          <a:p>
            <a:r>
              <a:rPr lang="en-US" dirty="0"/>
              <a:t>PRINCIPAL:</a:t>
            </a:r>
          </a:p>
          <a:p>
            <a:r>
              <a:rPr lang="en-US" dirty="0"/>
              <a:t>    SBIC PINB,5</a:t>
            </a:r>
          </a:p>
          <a:p>
            <a:r>
              <a:rPr lang="en-US" dirty="0"/>
              <a:t>    RJMP PRINCIPAL</a:t>
            </a:r>
          </a:p>
          <a:p>
            <a:r>
              <a:rPr lang="en-US" dirty="0"/>
              <a:t>    RJMP ENCHER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68" y="3864676"/>
            <a:ext cx="1793504" cy="1815882"/>
          </a:xfrm>
          <a:prstGeom prst="rect">
            <a:avLst/>
          </a:prstGeom>
          <a:solidFill>
            <a:srgbClr val="FEBA43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testa</a:t>
            </a:r>
            <a:r>
              <a:rPr lang="en-US" sz="1600" dirty="0"/>
              <a:t> sensor </a:t>
            </a:r>
            <a:r>
              <a:rPr lang="en-US" sz="1600" dirty="0" err="1"/>
              <a:t>cheio</a:t>
            </a:r>
            <a:endParaRPr lang="en-US" sz="1600" dirty="0"/>
          </a:p>
          <a:p>
            <a:r>
              <a:rPr lang="en-US" sz="1600" dirty="0"/>
              <a:t>ENCHER:</a:t>
            </a:r>
          </a:p>
          <a:p>
            <a:r>
              <a:rPr lang="en-US" sz="1600" dirty="0"/>
              <a:t>    SBI PORTB,0</a:t>
            </a:r>
          </a:p>
          <a:p>
            <a:r>
              <a:rPr lang="en-US" sz="1600" dirty="0"/>
              <a:t>    SBIC PINB,3</a:t>
            </a:r>
          </a:p>
          <a:p>
            <a:r>
              <a:rPr lang="en-US" sz="1600" dirty="0"/>
              <a:t>    RJMP ENCHER</a:t>
            </a:r>
          </a:p>
          <a:p>
            <a:r>
              <a:rPr lang="en-US" sz="1600" dirty="0"/>
              <a:t>    CBI PORTB,0</a:t>
            </a:r>
          </a:p>
          <a:p>
            <a:r>
              <a:rPr lang="en-US" sz="1600" dirty="0"/>
              <a:t>    RJMP MISTURAR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85508" y="3730299"/>
            <a:ext cx="2130506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liga</a:t>
            </a:r>
            <a:r>
              <a:rPr lang="en-US" sz="1600" dirty="0"/>
              <a:t> </a:t>
            </a:r>
            <a:r>
              <a:rPr lang="en-US" sz="1600" dirty="0" err="1"/>
              <a:t>valvula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tempo </a:t>
            </a:r>
          </a:p>
          <a:p>
            <a:r>
              <a:rPr lang="en-US" sz="1600" dirty="0"/>
              <a:t>MISTURAR:</a:t>
            </a:r>
          </a:p>
          <a:p>
            <a:r>
              <a:rPr lang="en-US" sz="1600" dirty="0"/>
              <a:t>    SBI PORTB,2</a:t>
            </a:r>
          </a:p>
          <a:p>
            <a:r>
              <a:rPr lang="en-US" sz="1600" dirty="0"/>
              <a:t>    RCALL ATRASO </a:t>
            </a:r>
          </a:p>
          <a:p>
            <a:r>
              <a:rPr lang="en-US" sz="1600" dirty="0"/>
              <a:t>    RCALL ATRASO </a:t>
            </a:r>
          </a:p>
          <a:p>
            <a:r>
              <a:rPr lang="en-US" sz="1600" dirty="0"/>
              <a:t>    CBI PORTB, 2</a:t>
            </a:r>
          </a:p>
          <a:p>
            <a:r>
              <a:rPr lang="en-US" sz="1600" dirty="0"/>
              <a:t>    RJMP ESVAZIAR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4049" y="3741566"/>
            <a:ext cx="2520279" cy="1815882"/>
          </a:xfrm>
          <a:prstGeom prst="rect">
            <a:avLst/>
          </a:prstGeom>
          <a:solidFill>
            <a:srgbClr val="FEBA4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aguarda</a:t>
            </a:r>
            <a:r>
              <a:rPr lang="en-US" sz="1600" dirty="0"/>
              <a:t> sensor </a:t>
            </a:r>
            <a:r>
              <a:rPr lang="en-US" sz="1600" dirty="0" err="1"/>
              <a:t>vazio</a:t>
            </a:r>
            <a:endParaRPr lang="en-US" sz="1600" dirty="0"/>
          </a:p>
          <a:p>
            <a:r>
              <a:rPr lang="en-US" sz="1600" dirty="0"/>
              <a:t>ESVAZIAR:</a:t>
            </a:r>
          </a:p>
          <a:p>
            <a:r>
              <a:rPr lang="en-US" sz="1600" dirty="0"/>
              <a:t>    SBI PORTB,1</a:t>
            </a:r>
          </a:p>
          <a:p>
            <a:r>
              <a:rPr lang="en-US" sz="1600" dirty="0"/>
              <a:t>    SBIC PINB,4</a:t>
            </a:r>
          </a:p>
          <a:p>
            <a:r>
              <a:rPr lang="en-US" sz="1600" dirty="0"/>
              <a:t>    RJMP ESVAZIAR</a:t>
            </a:r>
          </a:p>
          <a:p>
            <a:r>
              <a:rPr lang="en-US" sz="1600" dirty="0"/>
              <a:t>    CBI PORTB,1</a:t>
            </a:r>
          </a:p>
          <a:p>
            <a:r>
              <a:rPr lang="en-US" sz="1600" dirty="0"/>
              <a:t>    RJMP PRINCIPAL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6337" y="3650050"/>
            <a:ext cx="2016941" cy="2123658"/>
          </a:xfrm>
          <a:prstGeom prst="rect">
            <a:avLst/>
          </a:prstGeom>
          <a:solidFill>
            <a:srgbClr val="FEEF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; </a:t>
            </a:r>
            <a:r>
              <a:rPr lang="en-US" sz="1200" dirty="0" err="1"/>
              <a:t>rotina</a:t>
            </a:r>
            <a:r>
              <a:rPr lang="en-US" sz="1200" dirty="0"/>
              <a:t> de </a:t>
            </a:r>
            <a:r>
              <a:rPr lang="en-US" sz="1200" dirty="0" err="1"/>
              <a:t>atraso</a:t>
            </a:r>
            <a:endParaRPr lang="en-US" sz="1200" dirty="0"/>
          </a:p>
          <a:p>
            <a:r>
              <a:rPr lang="en-US" sz="1200" dirty="0"/>
              <a:t>ATRASO:	</a:t>
            </a:r>
          </a:p>
          <a:p>
            <a:r>
              <a:rPr lang="de-DE" sz="1200" dirty="0"/>
              <a:t>      LDI R19,80	</a:t>
            </a:r>
          </a:p>
          <a:p>
            <a:r>
              <a:rPr lang="it-IT" sz="1200" dirty="0"/>
              <a:t> volta:		</a:t>
            </a:r>
          </a:p>
          <a:p>
            <a:r>
              <a:rPr lang="mr-IN" sz="1200" dirty="0"/>
              <a:t>       DEC  R17	</a:t>
            </a:r>
          </a:p>
          <a:p>
            <a:r>
              <a:rPr lang="en-US" sz="1200" dirty="0"/>
              <a:t>      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 DEC  R18	</a:t>
            </a:r>
          </a:p>
          <a:p>
            <a:r>
              <a:rPr lang="mr-IN" sz="1200" dirty="0"/>
              <a:t>       </a:t>
            </a:r>
            <a:r>
              <a:rPr lang="en-US" sz="1200" dirty="0"/>
              <a:t>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 DEC  R19</a:t>
            </a:r>
          </a:p>
          <a:p>
            <a:r>
              <a:rPr lang="mr-IN" sz="1200" dirty="0"/>
              <a:t>       </a:t>
            </a:r>
            <a:r>
              <a:rPr lang="en-US" sz="1200" dirty="0"/>
              <a:t>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</a:t>
            </a:r>
            <a:r>
              <a:rPr lang="en-US" sz="1200" dirty="0"/>
              <a:t>RET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E6BCB92-7220-46D8-9C0E-00792E8038F9}"/>
              </a:ext>
            </a:extLst>
          </p:cNvPr>
          <p:cNvSpPr txBox="1"/>
          <p:nvPr/>
        </p:nvSpPr>
        <p:spPr>
          <a:xfrm>
            <a:off x="3683597" y="1172726"/>
            <a:ext cx="2870903" cy="1815882"/>
          </a:xfrm>
          <a:prstGeom prst="rect">
            <a:avLst/>
          </a:prstGeom>
          <a:solidFill>
            <a:srgbClr val="FCFF9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define </a:t>
            </a:r>
            <a:r>
              <a:rPr lang="en-US" sz="1600" dirty="0" err="1"/>
              <a:t>entradas</a:t>
            </a:r>
            <a:r>
              <a:rPr lang="en-US" sz="1600" dirty="0"/>
              <a:t> e </a:t>
            </a:r>
            <a:r>
              <a:rPr lang="en-US" sz="1600" dirty="0" err="1"/>
              <a:t>saídas</a:t>
            </a:r>
            <a:endParaRPr lang="en-US" sz="1600" dirty="0"/>
          </a:p>
          <a:p>
            <a:r>
              <a:rPr lang="en-US" sz="1600" dirty="0" err="1"/>
              <a:t>Inicio</a:t>
            </a:r>
            <a:r>
              <a:rPr lang="en-US" sz="1600" dirty="0"/>
              <a:t>:</a:t>
            </a:r>
          </a:p>
          <a:p>
            <a:r>
              <a:rPr lang="en-US" sz="1600" dirty="0"/>
              <a:t>    ORG 0x00   </a:t>
            </a:r>
          </a:p>
          <a:p>
            <a:r>
              <a:rPr lang="en-US" sz="1600" dirty="0"/>
              <a:t>    LDI R16, 0b00000111</a:t>
            </a:r>
          </a:p>
          <a:p>
            <a:r>
              <a:rPr lang="en-US" sz="1600" dirty="0"/>
              <a:t>    OUT DDRB, R16</a:t>
            </a:r>
          </a:p>
          <a:p>
            <a:r>
              <a:rPr lang="en-US" sz="1600" dirty="0"/>
              <a:t>    LDI R19, 0b00111000</a:t>
            </a:r>
          </a:p>
          <a:p>
            <a:r>
              <a:rPr lang="en-US" sz="1600" dirty="0"/>
              <a:t>    OUT PORTB, R16</a:t>
            </a:r>
          </a:p>
        </p:txBody>
      </p:sp>
    </p:spTree>
    <p:extLst>
      <p:ext uri="{BB962C8B-B14F-4D97-AF65-F5344CB8AC3E}">
        <p14:creationId xmlns:p14="http://schemas.microsoft.com/office/powerpoint/2010/main" val="2386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30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466</Words>
  <Application>Microsoft Office PowerPoint</Application>
  <PresentationFormat>Apresentação na tela (4:3)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Máquina de Lavar em  Assembly AVR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IFSP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Aparecido Chaves Ferreira</dc:creator>
  <cp:lastModifiedBy>Marcos Ferreira</cp:lastModifiedBy>
  <cp:revision>5</cp:revision>
  <dcterms:created xsi:type="dcterms:W3CDTF">2018-11-01T02:06:06Z</dcterms:created>
  <dcterms:modified xsi:type="dcterms:W3CDTF">2021-07-08T12:48:55Z</dcterms:modified>
</cp:coreProperties>
</file>