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4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565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1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08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81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875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4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575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246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5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4EE2D61-6E0A-467F-A479-063CFD2792C9}" type="datetimeFigureOut">
              <a:rPr lang="en-CA" smtClean="0"/>
              <a:t>2021-04-06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DD003F-3040-4EC8-A07C-30B91FE13877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85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COMP 472 </a:t>
            </a:r>
            <a:r>
              <a:rPr lang="en-CA" dirty="0" smtClean="0"/>
              <a:t>A3 </a:t>
            </a:r>
            <a:r>
              <a:rPr lang="en-CA" dirty="0"/>
              <a:t/>
            </a:r>
            <a:br>
              <a:rPr lang="en-CA" dirty="0"/>
            </a:br>
            <a:r>
              <a:rPr lang="en-CA" dirty="0"/>
              <a:t>Group 9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numCol="2">
            <a:normAutofit/>
          </a:bodyPr>
          <a:lstStyle/>
          <a:p>
            <a:r>
              <a:rPr lang="en-CA" dirty="0"/>
              <a:t>Matthew Segal 40031839</a:t>
            </a:r>
          </a:p>
          <a:p>
            <a:r>
              <a:rPr lang="en-CA" dirty="0"/>
              <a:t>Evan Mateo 27725167</a:t>
            </a:r>
          </a:p>
          <a:p>
            <a:r>
              <a:rPr lang="en-CA" dirty="0"/>
              <a:t>Joanna Lin 40055253</a:t>
            </a:r>
          </a:p>
          <a:p>
            <a:r>
              <a:rPr lang="en-CA" dirty="0" smtClean="0"/>
              <a:t>Leo </a:t>
            </a:r>
            <a:r>
              <a:rPr lang="en-CA" dirty="0" err="1"/>
              <a:t>B</a:t>
            </a:r>
            <a:r>
              <a:rPr lang="en-CA" dirty="0" err="1" smtClean="0"/>
              <a:t>enac</a:t>
            </a:r>
            <a:r>
              <a:rPr lang="en-CA" dirty="0" smtClean="0"/>
              <a:t> 40090034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4643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COMP 472 A3  Group 9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472 A3  Group 9 Presentation</dc:title>
  <dc:creator>M S</dc:creator>
  <cp:lastModifiedBy>M S</cp:lastModifiedBy>
  <cp:revision>2</cp:revision>
  <dcterms:created xsi:type="dcterms:W3CDTF">2021-04-06T22:55:38Z</dcterms:created>
  <dcterms:modified xsi:type="dcterms:W3CDTF">2021-04-06T22:59:08Z</dcterms:modified>
</cp:coreProperties>
</file>