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5"/>
  </p:notesMasterIdLst>
  <p:sldIdLst>
    <p:sldId id="256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F2F2F"/>
    <a:srgbClr val="FF5B5B"/>
    <a:srgbClr val="FF8585"/>
    <a:srgbClr val="24CA24"/>
    <a:srgbClr val="20B420"/>
    <a:srgbClr val="1AE03B"/>
    <a:srgbClr val="6DE56D"/>
    <a:srgbClr val="8DEB8D"/>
    <a:srgbClr val="79E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3886-BDAA-4F0D-95D5-53783887F201}" type="datetimeFigureOut">
              <a:rPr lang="en-CA" smtClean="0"/>
              <a:t>2021-04-17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473C6-6F21-4C72-8C22-5D1101BCE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85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8B8-36DE-49AC-B294-078E6D847F2E}" type="datetimeFigureOut">
              <a:rPr lang="en-CA" smtClean="0"/>
              <a:t>2021-04-17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8E4-2703-4187-A486-D4FFC5E9811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3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8B8-36DE-49AC-B294-078E6D847F2E}" type="datetimeFigureOut">
              <a:rPr lang="en-CA" smtClean="0"/>
              <a:t>2021-04-17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8E4-2703-4187-A486-D4FFC5E981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44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8B8-36DE-49AC-B294-078E6D847F2E}" type="datetimeFigureOut">
              <a:rPr lang="en-CA" smtClean="0"/>
              <a:t>2021-04-17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8E4-2703-4187-A486-D4FFC5E981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8B8-36DE-49AC-B294-078E6D847F2E}" type="datetimeFigureOut">
              <a:rPr lang="en-CA" smtClean="0"/>
              <a:t>2021-04-17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8E4-2703-4187-A486-D4FFC5E981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80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8B8-36DE-49AC-B294-078E6D847F2E}" type="datetimeFigureOut">
              <a:rPr lang="en-CA" smtClean="0"/>
              <a:t>2021-04-17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8E4-2703-4187-A486-D4FFC5E9811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42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8B8-36DE-49AC-B294-078E6D847F2E}" type="datetimeFigureOut">
              <a:rPr lang="en-CA" smtClean="0"/>
              <a:t>2021-04-17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8E4-2703-4187-A486-D4FFC5E981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4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8B8-36DE-49AC-B294-078E6D847F2E}" type="datetimeFigureOut">
              <a:rPr lang="en-CA" smtClean="0"/>
              <a:t>2021-04-17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8E4-2703-4187-A486-D4FFC5E981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58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8B8-36DE-49AC-B294-078E6D847F2E}" type="datetimeFigureOut">
              <a:rPr lang="en-CA" smtClean="0"/>
              <a:t>2021-04-17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8E4-2703-4187-A486-D4FFC5E981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8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8B8-36DE-49AC-B294-078E6D847F2E}" type="datetimeFigureOut">
              <a:rPr lang="en-CA" smtClean="0"/>
              <a:t>2021-04-17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8E4-2703-4187-A486-D4FFC5E981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9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0A88B8-36DE-49AC-B294-078E6D847F2E}" type="datetimeFigureOut">
              <a:rPr lang="en-CA" smtClean="0"/>
              <a:t>2021-04-17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2B58E4-2703-4187-A486-D4FFC5E981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84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8B8-36DE-49AC-B294-078E6D847F2E}" type="datetimeFigureOut">
              <a:rPr lang="en-CA" smtClean="0"/>
              <a:t>2021-04-17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58E4-2703-4187-A486-D4FFC5E981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4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99793"/>
            <a:ext cx="10058400" cy="8728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0A88B8-36DE-49AC-B294-078E6D847F2E}" type="datetimeFigureOut">
              <a:rPr lang="en-CA" smtClean="0"/>
              <a:t>2021-04-17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2B58E4-2703-4187-A486-D4FFC5E9811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8142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09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COMP </a:t>
            </a:r>
            <a:r>
              <a:rPr lang="en-CA" sz="5400"/>
              <a:t>472 A3 </a:t>
            </a:r>
            <a:br>
              <a:rPr lang="en-CA" sz="5400" dirty="0"/>
            </a:br>
            <a:r>
              <a:rPr lang="en-CA" sz="5400" dirty="0"/>
              <a:t>Group 9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/>
          </a:bodyPr>
          <a:lstStyle/>
          <a:p>
            <a:r>
              <a:rPr lang="en-CA" sz="1800" dirty="0"/>
              <a:t>Matthew Segal 40031839</a:t>
            </a:r>
          </a:p>
          <a:p>
            <a:r>
              <a:rPr lang="en-CA" sz="1800" dirty="0"/>
              <a:t>Evan </a:t>
            </a:r>
            <a:r>
              <a:rPr lang="en-CA" sz="1800"/>
              <a:t>Mateo 27725167</a:t>
            </a:r>
          </a:p>
          <a:p>
            <a:r>
              <a:rPr lang="en-US" sz="1800"/>
              <a:t>leo benac</a:t>
            </a:r>
            <a:r>
              <a:rPr lang="en-CA" sz="1800"/>
              <a:t> </a:t>
            </a:r>
            <a:r>
              <a:rPr lang="en-US" sz="1800"/>
              <a:t>40090034</a:t>
            </a:r>
            <a:endParaRPr lang="en-CA" sz="1800" dirty="0"/>
          </a:p>
          <a:p>
            <a:r>
              <a:rPr lang="en-CA" sz="1800"/>
              <a:t>Joanna </a:t>
            </a:r>
            <a:r>
              <a:rPr lang="en-CA" sz="1800" dirty="0"/>
              <a:t>Lin 40055253</a:t>
            </a:r>
          </a:p>
        </p:txBody>
      </p:sp>
    </p:spTree>
    <p:extLst>
      <p:ext uri="{BB962C8B-B14F-4D97-AF65-F5344CB8AC3E}">
        <p14:creationId xmlns:p14="http://schemas.microsoft.com/office/powerpoint/2010/main" val="231077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9725"/>
            <a:ext cx="10058400" cy="748009"/>
          </a:xfrm>
        </p:spPr>
        <p:txBody>
          <a:bodyPr/>
          <a:lstStyle/>
          <a:p>
            <a:r>
              <a:rPr lang="en-US"/>
              <a:t>Pseudocode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B5E650-49FB-4F19-9F43-201D14FB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52" y="1417493"/>
            <a:ext cx="5169656" cy="47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6BB091-68B1-43E8-95DD-EF9F3B10DDD1}"/>
              </a:ext>
            </a:extLst>
          </p:cNvPr>
          <p:cNvSpPr/>
          <p:nvPr/>
        </p:nvSpPr>
        <p:spPr>
          <a:xfrm>
            <a:off x="3912243" y="1875099"/>
            <a:ext cx="3159889" cy="150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9725"/>
            <a:ext cx="10058400" cy="748009"/>
          </a:xfrm>
        </p:spPr>
        <p:txBody>
          <a:bodyPr/>
          <a:lstStyle/>
          <a:p>
            <a:r>
              <a:rPr lang="en-US"/>
              <a:t>Analysis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9E488-AC58-4AF4-AC32-B4DF80064385}"/>
              </a:ext>
            </a:extLst>
          </p:cNvPr>
          <p:cNvSpPr txBox="1"/>
          <p:nvPr/>
        </p:nvSpPr>
        <p:spPr>
          <a:xfrm>
            <a:off x="1328774" y="1534874"/>
            <a:ext cx="329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output2.txt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07523-5209-4A35-9754-C133BFD6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0" y="2271346"/>
            <a:ext cx="1038369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45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5366</TotalTime>
  <Words>24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COMP 472 A3  Group 9 Presentation</vt:lpstr>
      <vt:lpstr>Pseudocode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A1 Presentation</dc:title>
  <dc:creator>M S</dc:creator>
  <cp:lastModifiedBy>Evan</cp:lastModifiedBy>
  <cp:revision>184</cp:revision>
  <dcterms:created xsi:type="dcterms:W3CDTF">2021-02-18T00:16:11Z</dcterms:created>
  <dcterms:modified xsi:type="dcterms:W3CDTF">2021-04-19T02:30:45Z</dcterms:modified>
</cp:coreProperties>
</file>