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7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97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17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1804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6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92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8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47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2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4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4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7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0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6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0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45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Multivariate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the Concept and Applications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sz="2400" dirty="0">
                <a:latin typeface="Aptos" panose="020B0004020202020204" pitchFamily="34" charset="0"/>
              </a:rPr>
              <a:t>Multivariate Linear Regression is a statistical technique used to model the relationship between one dependent variable and two or more independent variables. It is an extension of simple linear regression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Mathematical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t>The equation for multivariate linear regression is:</a:t>
            </a:r>
          </a:p>
          <a:p>
            <a:endParaRPr/>
          </a:p>
          <a:p>
            <a:r>
              <a:t>Y = β₀ + β₁X₁ + β₂X₂ + ... + βₙXₙ + ε</a:t>
            </a:r>
          </a:p>
          <a:p>
            <a:endParaRPr/>
          </a:p>
          <a:p>
            <a:r>
              <a:t>Where:</a:t>
            </a:r>
          </a:p>
          <a:p>
            <a:r>
              <a:t>- Y is the dependent variable</a:t>
            </a:r>
          </a:p>
          <a:p>
            <a:r>
              <a:t>- X₁, X₂, ..., Xₙ are the independent variables</a:t>
            </a:r>
          </a:p>
          <a:p>
            <a:r>
              <a:t>- β₀ is the intercept</a:t>
            </a:r>
          </a:p>
          <a:p>
            <a:r>
              <a:t>- β₁, β₂, ..., βₙ are the coefficients</a:t>
            </a:r>
          </a:p>
          <a:p>
            <a:r>
              <a:t>- ε is the error term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1. Linearity: The relationship between dependent and independent variables is linear.</a:t>
            </a:r>
          </a:p>
          <a:p>
            <a:r>
              <a:t>2. Independence: Observations are independent of each other.</a:t>
            </a:r>
          </a:p>
          <a:p>
            <a:r>
              <a:t>3. Homoscedasticity: Constant variance of errors.</a:t>
            </a:r>
          </a:p>
          <a:p>
            <a:r>
              <a:t>4. Normality: Errors are normally distributed.</a:t>
            </a:r>
          </a:p>
          <a:p>
            <a:r>
              <a:t>5. No multicollinearity: Independent variables are not highly correlated.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Steps in Multivariate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Define the problem and collect data.</a:t>
            </a:r>
          </a:p>
          <a:p>
            <a:r>
              <a:t>2. Explore and preprocess the dataset.</a:t>
            </a:r>
          </a:p>
          <a:p>
            <a:r>
              <a:t>3. Split data into training and testing sets.</a:t>
            </a:r>
          </a:p>
          <a:p>
            <a:r>
              <a:t>4. Fit the model using training data.</a:t>
            </a:r>
          </a:p>
          <a:p>
            <a:r>
              <a:t>5. Evaluate the model using metrics like R² and RMSE.</a:t>
            </a:r>
          </a:p>
          <a:p>
            <a:r>
              <a:t>6. Interpret the coefficients and make predictions.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1. Predicting house prices based on size, location, and features.</a:t>
            </a:r>
          </a:p>
          <a:p>
            <a:r>
              <a:t>2. Forecasting sales using marketing spend, seasonality, and other factors.</a:t>
            </a:r>
          </a:p>
          <a:p>
            <a:r>
              <a:t>3. Assessing risk in finance by analyzing multiple economic indicators.</a:t>
            </a:r>
          </a:p>
          <a:p>
            <a:r>
              <a:t>4. Healthcare: Predicting patient outcomes using various health metrics.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Advantages:</a:t>
            </a:r>
          </a:p>
          <a:p>
            <a:r>
              <a:t>- Handles multiple predictors simultaneously.</a:t>
            </a:r>
          </a:p>
          <a:p>
            <a:r>
              <a:t>- Provides insights into the relationship between variables.</a:t>
            </a:r>
          </a:p>
          <a:p>
            <a:endParaRPr/>
          </a:p>
          <a:p>
            <a:r>
              <a:t>Limitations:</a:t>
            </a:r>
          </a:p>
          <a:p>
            <a:r>
              <a:t>- Sensitive to outliers.</a:t>
            </a:r>
          </a:p>
          <a:p>
            <a:r>
              <a:t>- Assumptions must be met for reliable results.</a:t>
            </a:r>
          </a:p>
          <a:p>
            <a:r>
              <a:t>- Complex models may lead to overfitting.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Multivariate Linear Regression is a powerful tool for understanding and predicting relationships between variables. Proper application requires understanding its assumptions and limitations. It is widely used in diverse fields such as finance, healthcare, and marketing.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</TotalTime>
  <Words>378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Tw Cen MT</vt:lpstr>
      <vt:lpstr>Circuit</vt:lpstr>
      <vt:lpstr>Multivariate Linear Regression</vt:lpstr>
      <vt:lpstr>Introduction</vt:lpstr>
      <vt:lpstr>Mathematical Representation</vt:lpstr>
      <vt:lpstr>Key Assumptions</vt:lpstr>
      <vt:lpstr>Steps in Multivariate Linear Regression</vt:lpstr>
      <vt:lpstr>Applications</vt:lpstr>
      <vt:lpstr>Advantages and Limitations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Multivariate Linear Regression</dc:title>
  <dc:subject/>
  <dc:creator/>
  <cp:keywords/>
  <dc:description>generated using python-pptx</dc:description>
  <cp:lastModifiedBy>Naimur R. Niloy</cp:lastModifiedBy>
  <cp:revision>2</cp:revision>
  <dcterms:created xsi:type="dcterms:W3CDTF">2013-01-27T09:14:16Z</dcterms:created>
  <dcterms:modified xsi:type="dcterms:W3CDTF">2024-11-15T14:21:29Z</dcterms:modified>
  <cp:category/>
</cp:coreProperties>
</file>