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14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2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0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03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94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62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30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0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24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9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15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F419-7CF0-4CF6-99E3-691C5C86E445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0A2F5-627B-453A-B19B-5018AC5DE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19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99616" y="755904"/>
            <a:ext cx="9412224" cy="53766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282190" y="1471422"/>
            <a:ext cx="7946898" cy="39540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450592" y="1645920"/>
            <a:ext cx="7595616" cy="36332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402711" y="2381250"/>
            <a:ext cx="5705856" cy="227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Content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10912" y="1678823"/>
            <a:ext cx="246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Padding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13376" y="780592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Margin</a:t>
            </a:r>
            <a:endParaRPr kumimoji="1" lang="ja-JP" altLang="en-US" sz="3600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402711" y="4303776"/>
            <a:ext cx="570585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003733" y="3780556"/>
            <a:ext cx="246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Width</a:t>
            </a:r>
            <a:endParaRPr kumimoji="1" lang="ja-JP" altLang="en-US" sz="2800" dirty="0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3859911" y="2352059"/>
            <a:ext cx="4953" cy="233828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859911" y="2552915"/>
            <a:ext cx="615553" cy="14892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dirty="0" smtClean="0"/>
              <a:t>Height</a:t>
            </a:r>
            <a:endParaRPr kumimoji="1" lang="ja-JP" altLang="en-US" sz="2800" dirty="0"/>
          </a:p>
        </p:txBody>
      </p:sp>
      <p:cxnSp>
        <p:nvCxnSpPr>
          <p:cNvPr id="19" name="直線コネクタ 18"/>
          <p:cNvCxnSpPr>
            <a:stCxn id="6" idx="2"/>
          </p:cNvCxnSpPr>
          <p:nvPr/>
        </p:nvCxnSpPr>
        <p:spPr>
          <a:xfrm>
            <a:off x="6255639" y="5425440"/>
            <a:ext cx="1864233" cy="107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168640" y="6190881"/>
            <a:ext cx="259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Border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9609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kasaharalabo</dc:creator>
  <cp:lastModifiedBy>kasaharalabo</cp:lastModifiedBy>
  <cp:revision>2</cp:revision>
  <dcterms:created xsi:type="dcterms:W3CDTF">2021-01-15T03:42:17Z</dcterms:created>
  <dcterms:modified xsi:type="dcterms:W3CDTF">2021-01-15T03:54:43Z</dcterms:modified>
</cp:coreProperties>
</file>