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3E281B-F9B3-4984-BE91-8163F615FB21}">
  <a:tblStyle styleId="{843E281B-F9B3-4984-BE91-8163F615FB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b42e402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b42e402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b42e4023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b42e402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b42e4023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b42e4023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b42e4023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b42e4023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b42e402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b42e402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3F5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Непрерывный процесс совершенствования</a:t>
            </a:r>
            <a:endParaRPr sz="6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952500" y="9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{843E281B-F9B3-4984-BE91-8163F615FB21}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Разработка и производство ракетных запускающих систем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Тестирование и калибровка запускающих систем перед использованием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Организация отправки и доставки грузов на космические станции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Контроль и обслуживание космических станций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Планирование и координация миссий на Марс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Организация контрактов и сотрудничества со спутниковыми компаниями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Вовлечение и обучение персонала для выполнения миссий на Марс и другие космические проекты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Инженерная деятельность и научно-исследовательская работа в области космических технологий.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Основные бизнес-процессы </a:t>
            </a: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компании </a:t>
            </a:r>
            <a:r>
              <a:rPr b="1"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SpaceX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Поддерживающие</a:t>
            </a:r>
            <a:r>
              <a:rPr lang="ru" sz="120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бизнес-процессы компании </a:t>
            </a:r>
            <a:r>
              <a:rPr b="1" lang="ru" sz="120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SpaceX</a:t>
            </a:r>
            <a:endParaRPr b="1" sz="1200"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952500" y="9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{843E281B-F9B3-4984-BE91-8163F615FB21}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Управление производственными и складскими запасами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Осуществление закупок и поставок материалов и оборудования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Финансовое планирование и управление бюджетом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Кадровое делопроизводство и управление персоналом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Маркетинговые исследования и разработка маркетинговых стратегий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</a:rPr>
                        <a:t>Продажа и маркетинг услуг космической промышленности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Организация и контроль договоров и соглашений с партнерами и клиентами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Информационное обеспечение и управление ИТ-инфраструктурой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Управление рисками и обеспечение безопасности промышленности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Корпоративное управление</a:t>
                      </a:r>
                      <a:endParaRPr sz="1150">
                        <a:solidFill>
                          <a:srgbClr val="2C2D3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Декомпозиция процесса </a:t>
            </a:r>
            <a:r>
              <a:rPr lang="ru" sz="1100"/>
              <a:t>технического проектирования при разработке программного обеспечения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Составление технического задания.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Анализ проекта и требований заказчика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Определение целей и задач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Описание проекта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Описание технических решений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Формулирование технических требований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Описание плана и мероприятий на разработку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Контроль качества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Разработка архитектуры и дизайна системы;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Определение функциональных требований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Разработка архитектуры системы: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Сбор и анализ требований к системе. В этой операции определяются основные цели и функциональные требования к системе, а также ее ограничения.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Выбор архитектурного стиля. Как правило, на этом этапе выбирается подходящий архитектурный стиль, который будет использоваться при разработке системы. Это может быть, например, клиент-серверная архитектура, веб-ориентированная архитектура, микросервисная архитектура и т.д.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Декомпозиция процесса </a:t>
            </a:r>
            <a:r>
              <a:rPr lang="ru" sz="1100"/>
              <a:t>технического проектирования при разработке программного обеспечения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Проектирование компонентов системы. На этом этапе разрабатывается описание компонентов системы, их взаимодействие и структура. Эта операция является основной частью всего процесса разработки архитектуры системы.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Тестирование и проверка разработанной архитектуры. На этом этапе проверяется соответствие архитектуры системы заданным требованиям. Если необходимые изменения, они вносятся на этом этапе.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 sz="1100">
                <a:solidFill>
                  <a:schemeClr val="dk1"/>
                </a:solidFill>
              </a:rPr>
              <a:t>Документирование архитектуры. В последней операции разработанная архитектура системы документируется и доводится до сведения всех участников проекта.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Определение технической архитектуры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Разработка интерфейса взаимодействия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Разработка схемы БД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Документирование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2"/>
            </a:pPr>
            <a:r>
              <a:rPr lang="ru" sz="1100">
                <a:solidFill>
                  <a:schemeClr val="dk1"/>
                </a:solidFill>
              </a:rPr>
              <a:t>Определение структуры и интерфейсов компонент;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Сбор и анализ информации о требованиях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Разработка структуры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Создание моделей данных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Разработка интерфейса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Тестирование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ru" sz="1100">
                <a:solidFill>
                  <a:schemeClr val="dk1"/>
                </a:solidFill>
              </a:rPr>
              <a:t>Документирование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C2D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Описание процесса релиза программного продукта</a:t>
            </a:r>
            <a:endParaRPr sz="1150">
              <a:solidFill>
                <a:srgbClr val="2C2D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888" y="726025"/>
            <a:ext cx="4270215" cy="44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