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3108297-1F9B-43A1-B7A2-E80572347D48}" type="datetimeFigureOut">
              <a:rPr lang="pt-BR" smtClean="0"/>
              <a:t>30/06/2022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40D6EF7-C7CD-4BF2-A573-C91710DAD1B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127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8297-1F9B-43A1-B7A2-E80572347D48}" type="datetimeFigureOut">
              <a:rPr lang="pt-BR" smtClean="0"/>
              <a:t>30/06/2022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6EF7-C7CD-4BF2-A573-C91710DAD1B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148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108297-1F9B-43A1-B7A2-E80572347D48}" type="datetimeFigureOut">
              <a:rPr lang="pt-BR" smtClean="0"/>
              <a:t>30/06/2022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0D6EF7-C7CD-4BF2-A573-C91710DAD1B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946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108297-1F9B-43A1-B7A2-E80572347D48}" type="datetimeFigureOut">
              <a:rPr lang="pt-BR" smtClean="0"/>
              <a:t>30/06/2022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0D6EF7-C7CD-4BF2-A573-C91710DAD1B5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8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108297-1F9B-43A1-B7A2-E80572347D48}" type="datetimeFigureOut">
              <a:rPr lang="pt-BR" smtClean="0"/>
              <a:t>30/06/2022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0D6EF7-C7CD-4BF2-A573-C91710DAD1B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583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8297-1F9B-43A1-B7A2-E80572347D48}" type="datetimeFigureOut">
              <a:rPr lang="pt-BR" smtClean="0"/>
              <a:t>30/06/2022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6EF7-C7CD-4BF2-A573-C91710DAD1B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815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8297-1F9B-43A1-B7A2-E80572347D48}" type="datetimeFigureOut">
              <a:rPr lang="pt-BR" smtClean="0"/>
              <a:t>30/06/2022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6EF7-C7CD-4BF2-A573-C91710DAD1B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44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8297-1F9B-43A1-B7A2-E80572347D48}" type="datetimeFigureOut">
              <a:rPr lang="pt-BR" smtClean="0"/>
              <a:t>30/06/2022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6EF7-C7CD-4BF2-A573-C91710DAD1B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886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108297-1F9B-43A1-B7A2-E80572347D48}" type="datetimeFigureOut">
              <a:rPr lang="pt-BR" smtClean="0"/>
              <a:t>30/06/2022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0D6EF7-C7CD-4BF2-A573-C91710DAD1B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132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8297-1F9B-43A1-B7A2-E80572347D48}" type="datetimeFigureOut">
              <a:rPr lang="pt-BR" smtClean="0"/>
              <a:t>30/06/2022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6EF7-C7CD-4BF2-A573-C91710DAD1B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379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108297-1F9B-43A1-B7A2-E80572347D48}" type="datetimeFigureOut">
              <a:rPr lang="pt-BR" smtClean="0"/>
              <a:t>30/06/2022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0D6EF7-C7CD-4BF2-A573-C91710DAD1B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268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8297-1F9B-43A1-B7A2-E80572347D48}" type="datetimeFigureOut">
              <a:rPr lang="pt-BR" smtClean="0"/>
              <a:t>30/06/2022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6EF7-C7CD-4BF2-A573-C91710DAD1B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8297-1F9B-43A1-B7A2-E80572347D48}" type="datetimeFigureOut">
              <a:rPr lang="pt-BR" smtClean="0"/>
              <a:t>30/06/2022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6EF7-C7CD-4BF2-A573-C91710DAD1B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7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8297-1F9B-43A1-B7A2-E80572347D48}" type="datetimeFigureOut">
              <a:rPr lang="pt-BR" smtClean="0"/>
              <a:t>30/06/2022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6EF7-C7CD-4BF2-A573-C91710DAD1B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161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8297-1F9B-43A1-B7A2-E80572347D48}" type="datetimeFigureOut">
              <a:rPr lang="pt-BR" smtClean="0"/>
              <a:t>30/06/2022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6EF7-C7CD-4BF2-A573-C91710DAD1B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97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8297-1F9B-43A1-B7A2-E80572347D48}" type="datetimeFigureOut">
              <a:rPr lang="pt-BR" smtClean="0"/>
              <a:t>30/06/2022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6EF7-C7CD-4BF2-A573-C91710DAD1B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449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8297-1F9B-43A1-B7A2-E80572347D48}" type="datetimeFigureOut">
              <a:rPr lang="pt-BR" smtClean="0"/>
              <a:t>30/06/2022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6EF7-C7CD-4BF2-A573-C91710DAD1B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014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08297-1F9B-43A1-B7A2-E80572347D48}" type="datetimeFigureOut">
              <a:rPr lang="pt-BR" smtClean="0"/>
              <a:t>30/06/2022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D6EF7-C7CD-4BF2-A573-C91710DAD1B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472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playlist?list=PLZSkKVUS58GZ1Acm0doRmd0dfPNAgQdlQ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40542" y="1154697"/>
            <a:ext cx="10515600" cy="1325563"/>
          </a:xfrm>
        </p:spPr>
        <p:txBody>
          <a:bodyPr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Trabalho de Extensão – Introdução à Computação 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89316" y="3976417"/>
            <a:ext cx="10818055" cy="2746373"/>
          </a:xfrm>
        </p:spPr>
        <p:txBody>
          <a:bodyPr numCol="2">
            <a:normAutofit/>
          </a:bodyPr>
          <a:lstStyle/>
          <a:p>
            <a:pPr marL="0" indent="0" algn="just">
              <a:buNone/>
            </a:pPr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Membros:</a:t>
            </a:r>
          </a:p>
          <a:p>
            <a:pPr algn="just"/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Arthur de Sá Camargo</a:t>
            </a:r>
          </a:p>
          <a:p>
            <a:pPr algn="just"/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Bernardo Lara Afonso</a:t>
            </a:r>
          </a:p>
          <a:p>
            <a:pPr algn="just"/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Bruno Braga Guimarães Alves</a:t>
            </a:r>
          </a:p>
          <a:p>
            <a:pPr algn="just"/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Lara Brígida Rezende Souza</a:t>
            </a:r>
          </a:p>
          <a:p>
            <a:pPr algn="just"/>
            <a:endParaRPr lang="pt-B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Marcelo Reis Esteves</a:t>
            </a:r>
          </a:p>
          <a:p>
            <a:pPr algn="just"/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Raphael Caetano Missiaggia</a:t>
            </a:r>
          </a:p>
          <a:p>
            <a:pPr algn="just"/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Rodrigo Franchini Cecchin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602" y="2620154"/>
            <a:ext cx="4877481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4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688" y="1443684"/>
            <a:ext cx="4877481" cy="10764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97" y="1443684"/>
            <a:ext cx="3931415" cy="541431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027922" y="597163"/>
            <a:ext cx="3320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Comentários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501" y="2880770"/>
            <a:ext cx="5663574" cy="397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18" y="2112613"/>
            <a:ext cx="7870924" cy="466344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2" y="2017127"/>
            <a:ext cx="3701649" cy="485441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739" y="698514"/>
            <a:ext cx="4877481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8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561" y="1955409"/>
            <a:ext cx="8151295" cy="490259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29" y="1488978"/>
            <a:ext cx="3269673" cy="536902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739" y="656310"/>
            <a:ext cx="4877481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4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09" y="1034716"/>
            <a:ext cx="4877481" cy="10764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209" y="2546252"/>
            <a:ext cx="7631792" cy="431174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58462"/>
            <a:ext cx="4485458" cy="50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6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77966" y="6256919"/>
            <a:ext cx="9904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https://www.youtube.com/playlist?list=PLZSkKVUS58GZ1Acm0doRmd0dfPNAgQdlQ</a:t>
            </a:r>
            <a:endParaRPr lang="pt-BR" sz="2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44" y="2271550"/>
            <a:ext cx="4877481" cy="107647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62301" y="1209821"/>
            <a:ext cx="11735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Playlist com os vídeos tutoriais de todos os membros do grupo</a:t>
            </a: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539" y="3209425"/>
            <a:ext cx="4311090" cy="304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1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21" y="3503479"/>
            <a:ext cx="4877481" cy="107647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592373" y="1802006"/>
            <a:ext cx="19511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FIM</a:t>
            </a:r>
            <a:endParaRPr lang="pt-BR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36660" y="5062491"/>
            <a:ext cx="5062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Obrigado por assistir!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574" y="222069"/>
            <a:ext cx="4362909" cy="6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7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85" y="801636"/>
            <a:ext cx="6425626" cy="4333070"/>
          </a:xfrm>
        </p:spPr>
      </p:pic>
      <p:sp>
        <p:nvSpPr>
          <p:cNvPr id="7" name="CaixaDeTexto 6"/>
          <p:cNvSpPr txBox="1"/>
          <p:nvPr/>
        </p:nvSpPr>
        <p:spPr>
          <a:xfrm>
            <a:off x="3824758" y="2306452"/>
            <a:ext cx="4754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Ferramentas de Aprendizagem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4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08410" y="5677906"/>
            <a:ext cx="7076733" cy="67842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Plataforma de compartilhamento de vídeos.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036" y="845211"/>
            <a:ext cx="4762500" cy="47625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546" y="774729"/>
            <a:ext cx="4877481" cy="107647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129922" y="4601718"/>
            <a:ext cx="2433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91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64" y="925420"/>
            <a:ext cx="4877481" cy="1076475"/>
          </a:xfrm>
          <a:prstGeom prst="rect">
            <a:avLst/>
          </a:prstGeom>
        </p:spPr>
      </p:pic>
      <p:pic>
        <p:nvPicPr>
          <p:cNvPr id="1026" name="Picture 2" descr="Tinkercad: o que é e como us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303" y="2001895"/>
            <a:ext cx="2514602" cy="251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92369" y="5691446"/>
            <a:ext cx="11456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Tinkercad é um programa de modelagem tridimensional online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gratuito.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963303" y="4703776"/>
            <a:ext cx="25975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Tinkercad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6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31" y="932031"/>
            <a:ext cx="4877481" cy="10764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694" y="2008506"/>
            <a:ext cx="3188754" cy="318875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 flipH="1">
            <a:off x="3679699" y="4796779"/>
            <a:ext cx="472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Google Classroom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95422" y="5727663"/>
            <a:ext cx="116902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Google Classroom é um sistema de gerenciamento de conteúdo para escolas que procuram simplificar a criação, a distribuição e a avaliação de trabalhos.</a:t>
            </a:r>
          </a:p>
        </p:txBody>
      </p:sp>
    </p:spTree>
    <p:extLst>
      <p:ext uri="{BB962C8B-B14F-4D97-AF65-F5344CB8AC3E}">
        <p14:creationId xmlns:p14="http://schemas.microsoft.com/office/powerpoint/2010/main" val="425274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399" y="787096"/>
            <a:ext cx="4877481" cy="1076475"/>
          </a:xfrm>
          <a:prstGeom prst="rect">
            <a:avLst/>
          </a:prstGeom>
        </p:spPr>
      </p:pic>
      <p:pic>
        <p:nvPicPr>
          <p:cNvPr id="3074" name="Picture 2" descr="Scratch 3.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21" y="1994540"/>
            <a:ext cx="2714234" cy="271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022843" y="4726744"/>
            <a:ext cx="2066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Scratch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600913" y="602677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76357" y="5654280"/>
            <a:ext cx="1181278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Scratch é uma linguagem de programação criada em 2007 pelo Media Lab do 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MIT.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21466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31" y="847625"/>
            <a:ext cx="4877481" cy="1076475"/>
          </a:xfrm>
          <a:prstGeom prst="rect">
            <a:avLst/>
          </a:prstGeom>
        </p:spPr>
      </p:pic>
      <p:pic>
        <p:nvPicPr>
          <p:cNvPr id="4098" name="Picture 2" descr="Google Docs finalmente permite bloqueio de comentários indesejados -  SempreUpda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490" y="2092912"/>
            <a:ext cx="4557322" cy="256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529257" y="4825218"/>
            <a:ext cx="3345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Google Docs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36323" y="5829569"/>
            <a:ext cx="107316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Google Docs é um pacote de aplicativos do Google baseado em AJAX.</a:t>
            </a:r>
          </a:p>
        </p:txBody>
      </p:sp>
    </p:spTree>
    <p:extLst>
      <p:ext uri="{BB962C8B-B14F-4D97-AF65-F5344CB8AC3E}">
        <p14:creationId xmlns:p14="http://schemas.microsoft.com/office/powerpoint/2010/main" val="323312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31" y="806912"/>
            <a:ext cx="4877481" cy="107647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7962" y="5140424"/>
            <a:ext cx="118738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Khan Academy é uma organização sem fins lucrativos fundada por Salman Khan. Com a missão de proporcionar uma educação gratuita e de alta qualidade para todos, em qualquer 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lugar.</a:t>
            </a: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Análise do Khan Academy: O Que É? Vale a Pena em 2022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71" y="1605193"/>
            <a:ext cx="4191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4219826" y="4067547"/>
            <a:ext cx="3870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Khan Academy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23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356" y="1046054"/>
            <a:ext cx="4877481" cy="1076475"/>
          </a:xfrm>
          <a:prstGeom prst="rect">
            <a:avLst/>
          </a:prstGeom>
        </p:spPr>
      </p:pic>
      <p:pic>
        <p:nvPicPr>
          <p:cNvPr id="6146" name="Picture 2" descr="Kahoot! – Wikipédia, a enciclopédia liv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881" y="2549853"/>
            <a:ext cx="4520421" cy="154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06798" y="5495965"/>
            <a:ext cx="117605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Kahoot! é uma plataforma de aprendizado baseada em jogos, usada como tecnologia educacional em escolas e outras instituições de ensino.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212306" y="4519771"/>
            <a:ext cx="21210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Kahoot</a:t>
            </a:r>
            <a:r>
              <a:rPr 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03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74</TotalTime>
  <Words>193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Trilha de Vapor</vt:lpstr>
      <vt:lpstr>Trabalho de Extensão – Introdução à Computação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Extensão – Introdução à Computação</dc:title>
  <dc:creator>Usuário do Windows</dc:creator>
  <cp:lastModifiedBy>Usuário do Windows</cp:lastModifiedBy>
  <cp:revision>11</cp:revision>
  <dcterms:created xsi:type="dcterms:W3CDTF">2022-06-30T01:24:53Z</dcterms:created>
  <dcterms:modified xsi:type="dcterms:W3CDTF">2022-06-30T13:01:00Z</dcterms:modified>
</cp:coreProperties>
</file>