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70" r:id="rId9"/>
    <p:sldId id="262" r:id="rId10"/>
    <p:sldId id="271" r:id="rId11"/>
    <p:sldId id="263" r:id="rId12"/>
    <p:sldId id="264" r:id="rId13"/>
    <p:sldId id="265" r:id="rId14"/>
    <p:sldId id="272" r:id="rId15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41" d="100"/>
          <a:sy n="141" d="100"/>
        </p:scale>
        <p:origin x="66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Иван Малиновцев" userId="f9f55b9f312b09dd" providerId="LiveId" clId="{9D4A6086-AB28-44E7-B0DA-17BDE538C911}"/>
    <pc:docChg chg="undo custSel addSld delSld modSld sldOrd">
      <pc:chgData name="Иван Малиновцев" userId="f9f55b9f312b09dd" providerId="LiveId" clId="{9D4A6086-AB28-44E7-B0DA-17BDE538C911}" dt="2025-06-15T08:11:24.431" v="203"/>
      <pc:docMkLst>
        <pc:docMk/>
      </pc:docMkLst>
      <pc:sldChg chg="modSp mod">
        <pc:chgData name="Иван Малиновцев" userId="f9f55b9f312b09dd" providerId="LiveId" clId="{9D4A6086-AB28-44E7-B0DA-17BDE538C911}" dt="2025-06-15T07:46:55.895" v="33" actId="1076"/>
        <pc:sldMkLst>
          <pc:docMk/>
          <pc:sldMk cId="0" sldId="258"/>
        </pc:sldMkLst>
        <pc:spChg chg="mod">
          <ac:chgData name="Иван Малиновцев" userId="f9f55b9f312b09dd" providerId="LiveId" clId="{9D4A6086-AB28-44E7-B0DA-17BDE538C911}" dt="2025-06-15T07:46:51.751" v="31" actId="1076"/>
          <ac:spMkLst>
            <pc:docMk/>
            <pc:sldMk cId="0" sldId="258"/>
            <ac:spMk id="3" creationId="{00000000-0000-0000-0000-000000000000}"/>
          </ac:spMkLst>
        </pc:spChg>
        <pc:picChg chg="mod">
          <ac:chgData name="Иван Малиновцев" userId="f9f55b9f312b09dd" providerId="LiveId" clId="{9D4A6086-AB28-44E7-B0DA-17BDE538C911}" dt="2025-06-15T07:46:55.895" v="33" actId="1076"/>
          <ac:picMkLst>
            <pc:docMk/>
            <pc:sldMk cId="0" sldId="258"/>
            <ac:picMk id="2" creationId="{00000000-0000-0000-0000-000000000000}"/>
          </ac:picMkLst>
        </pc:picChg>
      </pc:sldChg>
      <pc:sldChg chg="addSp modSp mod">
        <pc:chgData name="Иван Малиновцев" userId="f9f55b9f312b09dd" providerId="LiveId" clId="{9D4A6086-AB28-44E7-B0DA-17BDE538C911}" dt="2025-06-15T07:43:25.345" v="23" actId="1076"/>
        <pc:sldMkLst>
          <pc:docMk/>
          <pc:sldMk cId="0" sldId="259"/>
        </pc:sldMkLst>
        <pc:spChg chg="mod">
          <ac:chgData name="Иван Малиновцев" userId="f9f55b9f312b09dd" providerId="LiveId" clId="{9D4A6086-AB28-44E7-B0DA-17BDE538C911}" dt="2025-06-15T07:42:36.922" v="6" actId="1076"/>
          <ac:spMkLst>
            <pc:docMk/>
            <pc:sldMk cId="0" sldId="259"/>
            <ac:spMk id="5" creationId="{00000000-0000-0000-0000-000000000000}"/>
          </ac:spMkLst>
        </pc:spChg>
        <pc:spChg chg="mod">
          <ac:chgData name="Иван Малиновцев" userId="f9f55b9f312b09dd" providerId="LiveId" clId="{9D4A6086-AB28-44E7-B0DA-17BDE538C911}" dt="2025-06-15T07:42:47.547" v="9" actId="1076"/>
          <ac:spMkLst>
            <pc:docMk/>
            <pc:sldMk cId="0" sldId="259"/>
            <ac:spMk id="6" creationId="{00000000-0000-0000-0000-000000000000}"/>
          </ac:spMkLst>
        </pc:spChg>
        <pc:spChg chg="mod">
          <ac:chgData name="Иван Малиновцев" userId="f9f55b9f312b09dd" providerId="LiveId" clId="{9D4A6086-AB28-44E7-B0DA-17BDE538C911}" dt="2025-06-15T07:42:50.061" v="10" actId="1076"/>
          <ac:spMkLst>
            <pc:docMk/>
            <pc:sldMk cId="0" sldId="259"/>
            <ac:spMk id="8" creationId="{00000000-0000-0000-0000-000000000000}"/>
          </ac:spMkLst>
        </pc:spChg>
        <pc:spChg chg="mod">
          <ac:chgData name="Иван Малиновцев" userId="f9f55b9f312b09dd" providerId="LiveId" clId="{9D4A6086-AB28-44E7-B0DA-17BDE538C911}" dt="2025-06-15T07:42:54.358" v="11" actId="1076"/>
          <ac:spMkLst>
            <pc:docMk/>
            <pc:sldMk cId="0" sldId="259"/>
            <ac:spMk id="9" creationId="{00000000-0000-0000-0000-000000000000}"/>
          </ac:spMkLst>
        </pc:spChg>
        <pc:picChg chg="mod">
          <ac:chgData name="Иван Малиновцев" userId="f9f55b9f312b09dd" providerId="LiveId" clId="{9D4A6086-AB28-44E7-B0DA-17BDE538C911}" dt="2025-06-15T07:43:12.250" v="18" actId="1076"/>
          <ac:picMkLst>
            <pc:docMk/>
            <pc:sldMk cId="0" sldId="259"/>
            <ac:picMk id="2" creationId="{00000000-0000-0000-0000-000000000000}"/>
          </ac:picMkLst>
        </pc:picChg>
        <pc:picChg chg="add mod">
          <ac:chgData name="Иван Малиновцев" userId="f9f55b9f312b09dd" providerId="LiveId" clId="{9D4A6086-AB28-44E7-B0DA-17BDE538C911}" dt="2025-06-15T07:42:38.817" v="8" actId="571"/>
          <ac:picMkLst>
            <pc:docMk/>
            <pc:sldMk cId="0" sldId="259"/>
            <ac:picMk id="10" creationId="{C2233FBE-3A65-9526-21B3-4A9AA19C54DF}"/>
          </ac:picMkLst>
        </pc:picChg>
        <pc:picChg chg="add mod">
          <ac:chgData name="Иван Малиновцев" userId="f9f55b9f312b09dd" providerId="LiveId" clId="{9D4A6086-AB28-44E7-B0DA-17BDE538C911}" dt="2025-06-15T07:43:25.345" v="23" actId="1076"/>
          <ac:picMkLst>
            <pc:docMk/>
            <pc:sldMk cId="0" sldId="259"/>
            <ac:picMk id="11" creationId="{C9FD15F1-9D55-D85D-E7E8-1962D3822FD2}"/>
          </ac:picMkLst>
        </pc:picChg>
        <pc:picChg chg="add mod">
          <ac:chgData name="Иван Малиновцев" userId="f9f55b9f312b09dd" providerId="LiveId" clId="{9D4A6086-AB28-44E7-B0DA-17BDE538C911}" dt="2025-06-15T07:43:08.031" v="17" actId="14100"/>
          <ac:picMkLst>
            <pc:docMk/>
            <pc:sldMk cId="0" sldId="259"/>
            <ac:picMk id="1026" creationId="{7E000C72-5F2E-112B-582D-33C88E202ED0}"/>
          </ac:picMkLst>
        </pc:picChg>
      </pc:sldChg>
      <pc:sldChg chg="modSp mod">
        <pc:chgData name="Иван Малиновцев" userId="f9f55b9f312b09dd" providerId="LiveId" clId="{9D4A6086-AB28-44E7-B0DA-17BDE538C911}" dt="2025-06-15T07:48:24.215" v="61" actId="1076"/>
        <pc:sldMkLst>
          <pc:docMk/>
          <pc:sldMk cId="0" sldId="260"/>
        </pc:sldMkLst>
        <pc:picChg chg="mod">
          <ac:chgData name="Иван Малиновцев" userId="f9f55b9f312b09dd" providerId="LiveId" clId="{9D4A6086-AB28-44E7-B0DA-17BDE538C911}" dt="2025-06-15T07:48:23.962" v="60" actId="1076"/>
          <ac:picMkLst>
            <pc:docMk/>
            <pc:sldMk cId="0" sldId="260"/>
            <ac:picMk id="2" creationId="{00000000-0000-0000-0000-000000000000}"/>
          </ac:picMkLst>
        </pc:picChg>
        <pc:picChg chg="mod">
          <ac:chgData name="Иван Малиновцев" userId="f9f55b9f312b09dd" providerId="LiveId" clId="{9D4A6086-AB28-44E7-B0DA-17BDE538C911}" dt="2025-06-15T07:48:24.215" v="61" actId="1076"/>
          <ac:picMkLst>
            <pc:docMk/>
            <pc:sldMk cId="0" sldId="260"/>
            <ac:picMk id="4" creationId="{00000000-0000-0000-0000-000000000000}"/>
          </ac:picMkLst>
        </pc:picChg>
      </pc:sldChg>
      <pc:sldChg chg="del">
        <pc:chgData name="Иван Малиновцев" userId="f9f55b9f312b09dd" providerId="LiveId" clId="{9D4A6086-AB28-44E7-B0DA-17BDE538C911}" dt="2025-06-15T07:46:41.363" v="28" actId="2696"/>
        <pc:sldMkLst>
          <pc:docMk/>
          <pc:sldMk cId="0" sldId="261"/>
        </pc:sldMkLst>
      </pc:sldChg>
      <pc:sldChg chg="modSp mod">
        <pc:chgData name="Иван Малиновцев" userId="f9f55b9f312b09dd" providerId="LiveId" clId="{9D4A6086-AB28-44E7-B0DA-17BDE538C911}" dt="2025-06-15T07:54:33.545" v="123" actId="20577"/>
        <pc:sldMkLst>
          <pc:docMk/>
          <pc:sldMk cId="0" sldId="262"/>
        </pc:sldMkLst>
        <pc:spChg chg="mod">
          <ac:chgData name="Иван Малиновцев" userId="f9f55b9f312b09dd" providerId="LiveId" clId="{9D4A6086-AB28-44E7-B0DA-17BDE538C911}" dt="2025-06-15T07:54:33.545" v="123" actId="20577"/>
          <ac:spMkLst>
            <pc:docMk/>
            <pc:sldMk cId="0" sldId="262"/>
            <ac:spMk id="4" creationId="{00000000-0000-0000-0000-000000000000}"/>
          </ac:spMkLst>
        </pc:spChg>
      </pc:sldChg>
      <pc:sldChg chg="modSp mod">
        <pc:chgData name="Иван Малиновцев" userId="f9f55b9f312b09dd" providerId="LiveId" clId="{9D4A6086-AB28-44E7-B0DA-17BDE538C911}" dt="2025-06-15T08:10:58.800" v="198" actId="20577"/>
        <pc:sldMkLst>
          <pc:docMk/>
          <pc:sldMk cId="0" sldId="263"/>
        </pc:sldMkLst>
        <pc:spChg chg="mod">
          <ac:chgData name="Иван Малиновцев" userId="f9f55b9f312b09dd" providerId="LiveId" clId="{9D4A6086-AB28-44E7-B0DA-17BDE538C911}" dt="2025-06-15T08:10:58.800" v="198" actId="20577"/>
          <ac:spMkLst>
            <pc:docMk/>
            <pc:sldMk cId="0" sldId="263"/>
            <ac:spMk id="4" creationId="{00000000-0000-0000-0000-000000000000}"/>
          </ac:spMkLst>
        </pc:spChg>
      </pc:sldChg>
      <pc:sldChg chg="modSp mod">
        <pc:chgData name="Иван Малиновцев" userId="f9f55b9f312b09dd" providerId="LiveId" clId="{9D4A6086-AB28-44E7-B0DA-17BDE538C911}" dt="2025-06-15T08:11:02.207" v="200" actId="20577"/>
        <pc:sldMkLst>
          <pc:docMk/>
          <pc:sldMk cId="0" sldId="264"/>
        </pc:sldMkLst>
        <pc:spChg chg="mod">
          <ac:chgData name="Иван Малиновцев" userId="f9f55b9f312b09dd" providerId="LiveId" clId="{9D4A6086-AB28-44E7-B0DA-17BDE538C911}" dt="2025-06-15T07:25:37.259" v="5" actId="20577"/>
          <ac:spMkLst>
            <pc:docMk/>
            <pc:sldMk cId="0" sldId="264"/>
            <ac:spMk id="5" creationId="{00000000-0000-0000-0000-000000000000}"/>
          </ac:spMkLst>
        </pc:spChg>
        <pc:spChg chg="mod">
          <ac:chgData name="Иван Малиновцев" userId="f9f55b9f312b09dd" providerId="LiveId" clId="{9D4A6086-AB28-44E7-B0DA-17BDE538C911}" dt="2025-06-15T08:11:02.207" v="200" actId="20577"/>
          <ac:spMkLst>
            <pc:docMk/>
            <pc:sldMk cId="0" sldId="264"/>
            <ac:spMk id="6" creationId="{00000000-0000-0000-0000-000000000000}"/>
          </ac:spMkLst>
        </pc:spChg>
      </pc:sldChg>
      <pc:sldChg chg="addSp modSp mod">
        <pc:chgData name="Иван Малиновцев" userId="f9f55b9f312b09dd" providerId="LiveId" clId="{9D4A6086-AB28-44E7-B0DA-17BDE538C911}" dt="2025-06-15T08:11:05.242" v="202" actId="20577"/>
        <pc:sldMkLst>
          <pc:docMk/>
          <pc:sldMk cId="0" sldId="265"/>
        </pc:sldMkLst>
        <pc:spChg chg="mod">
          <ac:chgData name="Иван Малиновцев" userId="f9f55b9f312b09dd" providerId="LiveId" clId="{9D4A6086-AB28-44E7-B0DA-17BDE538C911}" dt="2025-06-15T08:11:05.242" v="202" actId="20577"/>
          <ac:spMkLst>
            <pc:docMk/>
            <pc:sldMk cId="0" sldId="265"/>
            <ac:spMk id="4" creationId="{00000000-0000-0000-0000-000000000000}"/>
          </ac:spMkLst>
        </pc:spChg>
        <pc:picChg chg="mod">
          <ac:chgData name="Иван Малиновцев" userId="f9f55b9f312b09dd" providerId="LiveId" clId="{9D4A6086-AB28-44E7-B0DA-17BDE538C911}" dt="2025-06-15T07:47:20.059" v="37" actId="1076"/>
          <ac:picMkLst>
            <pc:docMk/>
            <pc:sldMk cId="0" sldId="265"/>
            <ac:picMk id="2" creationId="{00000000-0000-0000-0000-000000000000}"/>
          </ac:picMkLst>
        </pc:picChg>
        <pc:picChg chg="add mod">
          <ac:chgData name="Иван Малиновцев" userId="f9f55b9f312b09dd" providerId="LiveId" clId="{9D4A6086-AB28-44E7-B0DA-17BDE538C911}" dt="2025-06-15T07:47:10.788" v="35"/>
          <ac:picMkLst>
            <pc:docMk/>
            <pc:sldMk cId="0" sldId="265"/>
            <ac:picMk id="5" creationId="{2B686E0E-E9CD-7533-0E34-ABB8AE8B30A9}"/>
          </ac:picMkLst>
        </pc:picChg>
      </pc:sldChg>
      <pc:sldChg chg="addSp delSp modSp add del mod setBg">
        <pc:chgData name="Иван Малиновцев" userId="f9f55b9f312b09dd" providerId="LiveId" clId="{9D4A6086-AB28-44E7-B0DA-17BDE538C911}" dt="2025-06-15T07:51:04.655" v="105" actId="47"/>
        <pc:sldMkLst>
          <pc:docMk/>
          <pc:sldMk cId="0" sldId="266"/>
        </pc:sldMkLst>
        <pc:spChg chg="mod">
          <ac:chgData name="Иван Малиновцев" userId="f9f55b9f312b09dd" providerId="LiveId" clId="{9D4A6086-AB28-44E7-B0DA-17BDE538C911}" dt="2025-06-15T07:48:04.367" v="47" actId="20577"/>
          <ac:spMkLst>
            <pc:docMk/>
            <pc:sldMk cId="0" sldId="266"/>
            <ac:spMk id="3" creationId="{00000000-0000-0000-0000-000000000000}"/>
          </ac:spMkLst>
        </pc:spChg>
        <pc:spChg chg="del">
          <ac:chgData name="Иван Малиновцев" userId="f9f55b9f312b09dd" providerId="LiveId" clId="{9D4A6086-AB28-44E7-B0DA-17BDE538C911}" dt="2025-06-15T07:47:54.257" v="39" actId="478"/>
          <ac:spMkLst>
            <pc:docMk/>
            <pc:sldMk cId="0" sldId="266"/>
            <ac:spMk id="4" creationId="{00000000-0000-0000-0000-000000000000}"/>
          </ac:spMkLst>
        </pc:spChg>
        <pc:spChg chg="add mod">
          <ac:chgData name="Иван Малиновцев" userId="f9f55b9f312b09dd" providerId="LiveId" clId="{9D4A6086-AB28-44E7-B0DA-17BDE538C911}" dt="2025-06-15T07:46:29.555" v="26"/>
          <ac:spMkLst>
            <pc:docMk/>
            <pc:sldMk cId="0" sldId="266"/>
            <ac:spMk id="5" creationId="{06882B7D-BD6C-7925-7695-73BEEC40FE51}"/>
          </ac:spMkLst>
        </pc:spChg>
        <pc:picChg chg="add mod">
          <ac:chgData name="Иван Малиновцев" userId="f9f55b9f312b09dd" providerId="LiveId" clId="{9D4A6086-AB28-44E7-B0DA-17BDE538C911}" dt="2025-06-15T07:46:47.887" v="29"/>
          <ac:picMkLst>
            <pc:docMk/>
            <pc:sldMk cId="0" sldId="266"/>
            <ac:picMk id="6" creationId="{0546C875-E037-032D-1A63-50348C4F3FCF}"/>
          </ac:picMkLst>
        </pc:picChg>
        <pc:picChg chg="add mod">
          <ac:chgData name="Иван Малиновцев" userId="f9f55b9f312b09dd" providerId="LiveId" clId="{9D4A6086-AB28-44E7-B0DA-17BDE538C911}" dt="2025-06-15T07:47:00.886" v="34"/>
          <ac:picMkLst>
            <pc:docMk/>
            <pc:sldMk cId="0" sldId="266"/>
            <ac:picMk id="7" creationId="{B098F524-CFB0-6E91-F703-A7C716CEF86B}"/>
          </ac:picMkLst>
        </pc:picChg>
      </pc:sldChg>
      <pc:sldChg chg="addSp delSp modSp add del mod">
        <pc:chgData name="Иван Малиновцев" userId="f9f55b9f312b09dd" providerId="LiveId" clId="{9D4A6086-AB28-44E7-B0DA-17BDE538C911}" dt="2025-06-15T07:51:05.671" v="106" actId="47"/>
        <pc:sldMkLst>
          <pc:docMk/>
          <pc:sldMk cId="0" sldId="267"/>
        </pc:sldMkLst>
        <pc:spChg chg="mod">
          <ac:chgData name="Иван Малиновцев" userId="f9f55b9f312b09dd" providerId="LiveId" clId="{9D4A6086-AB28-44E7-B0DA-17BDE538C911}" dt="2025-06-15T07:48:11.674" v="55" actId="20577"/>
          <ac:spMkLst>
            <pc:docMk/>
            <pc:sldMk cId="0" sldId="267"/>
            <ac:spMk id="3" creationId="{00000000-0000-0000-0000-000000000000}"/>
          </ac:spMkLst>
        </pc:spChg>
        <pc:spChg chg="del">
          <ac:chgData name="Иван Малиновцев" userId="f9f55b9f312b09dd" providerId="LiveId" clId="{9D4A6086-AB28-44E7-B0DA-17BDE538C911}" dt="2025-06-15T07:47:52.472" v="38" actId="478"/>
          <ac:spMkLst>
            <pc:docMk/>
            <pc:sldMk cId="0" sldId="267"/>
            <ac:spMk id="4" creationId="{00000000-0000-0000-0000-000000000000}"/>
          </ac:spMkLst>
        </pc:spChg>
        <pc:spChg chg="add mod">
          <ac:chgData name="Иван Малиновцев" userId="f9f55b9f312b09dd" providerId="LiveId" clId="{9D4A6086-AB28-44E7-B0DA-17BDE538C911}" dt="2025-06-15T07:46:32.516" v="27"/>
          <ac:spMkLst>
            <pc:docMk/>
            <pc:sldMk cId="0" sldId="267"/>
            <ac:spMk id="5" creationId="{0AAD7309-4DD2-D5BC-EAB4-CAE581D17727}"/>
          </ac:spMkLst>
        </pc:spChg>
      </pc:sldChg>
      <pc:sldChg chg="addSp delSp modSp add del mod setBg">
        <pc:chgData name="Иван Малиновцев" userId="f9f55b9f312b09dd" providerId="LiveId" clId="{9D4A6086-AB28-44E7-B0DA-17BDE538C911}" dt="2025-06-15T07:49:29.033" v="84"/>
        <pc:sldMkLst>
          <pc:docMk/>
          <pc:sldMk cId="1194420131" sldId="268"/>
        </pc:sldMkLst>
        <pc:spChg chg="add del mod">
          <ac:chgData name="Иван Малиновцев" userId="f9f55b9f312b09dd" providerId="LiveId" clId="{9D4A6086-AB28-44E7-B0DA-17BDE538C911}" dt="2025-06-15T07:49:25.983" v="80" actId="6549"/>
          <ac:spMkLst>
            <pc:docMk/>
            <pc:sldMk cId="1194420131" sldId="268"/>
            <ac:spMk id="5" creationId="{5C802C5A-97FA-CA6E-2FCE-2617EF48E73C}"/>
          </ac:spMkLst>
        </pc:spChg>
        <pc:spChg chg="mod">
          <ac:chgData name="Иван Малиновцев" userId="f9f55b9f312b09dd" providerId="LiveId" clId="{9D4A6086-AB28-44E7-B0DA-17BDE538C911}" dt="2025-06-15T07:49:27.657" v="82"/>
          <ac:spMkLst>
            <pc:docMk/>
            <pc:sldMk cId="1194420131" sldId="268"/>
            <ac:spMk id="6" creationId="{C624422C-AC4D-1038-2523-CEDF9F17A0C2}"/>
          </ac:spMkLst>
        </pc:spChg>
        <pc:spChg chg="mod">
          <ac:chgData name="Иван Малиновцев" userId="f9f55b9f312b09dd" providerId="LiveId" clId="{9D4A6086-AB28-44E7-B0DA-17BDE538C911}" dt="2025-06-15T07:49:28.410" v="83"/>
          <ac:spMkLst>
            <pc:docMk/>
            <pc:sldMk cId="1194420131" sldId="268"/>
            <ac:spMk id="7" creationId="{3C2581CD-D1A5-D765-447E-17DF63EFD27A}"/>
          </ac:spMkLst>
        </pc:spChg>
        <pc:picChg chg="add del">
          <ac:chgData name="Иван Малиновцев" userId="f9f55b9f312b09dd" providerId="LiveId" clId="{9D4A6086-AB28-44E7-B0DA-17BDE538C911}" dt="2025-06-15T07:49:25.550" v="79" actId="478"/>
          <ac:picMkLst>
            <pc:docMk/>
            <pc:sldMk cId="1194420131" sldId="268"/>
            <ac:picMk id="2" creationId="{9FEC4082-19F5-FD00-C94E-F123D1940AAD}"/>
          </ac:picMkLst>
        </pc:picChg>
        <pc:picChg chg="add del">
          <ac:chgData name="Иван Малиновцев" userId="f9f55b9f312b09dd" providerId="LiveId" clId="{9D4A6086-AB28-44E7-B0DA-17BDE538C911}" dt="2025-06-15T07:49:26.463" v="81" actId="478"/>
          <ac:picMkLst>
            <pc:docMk/>
            <pc:sldMk cId="1194420131" sldId="268"/>
            <ac:picMk id="3" creationId="{CFC9DFD5-67C9-D7BF-4FFA-8E1FC347E656}"/>
          </ac:picMkLst>
        </pc:picChg>
      </pc:sldChg>
      <pc:sldChg chg="add del setBg">
        <pc:chgData name="Иван Малиновцев" userId="f9f55b9f312b09dd" providerId="LiveId" clId="{9D4A6086-AB28-44E7-B0DA-17BDE538C911}" dt="2025-06-15T07:49:35.961" v="86"/>
        <pc:sldMkLst>
          <pc:docMk/>
          <pc:sldMk cId="1609864972" sldId="268"/>
        </pc:sldMkLst>
      </pc:sldChg>
      <pc:sldChg chg="addSp delSp modSp add mod ord">
        <pc:chgData name="Иван Малиновцев" userId="f9f55b9f312b09dd" providerId="LiveId" clId="{9D4A6086-AB28-44E7-B0DA-17BDE538C911}" dt="2025-06-15T08:05:07.025" v="175" actId="1076"/>
        <pc:sldMkLst>
          <pc:docMk/>
          <pc:sldMk cId="2940200569" sldId="268"/>
        </pc:sldMkLst>
        <pc:spChg chg="mod">
          <ac:chgData name="Иван Малиновцев" userId="f9f55b9f312b09dd" providerId="LiveId" clId="{9D4A6086-AB28-44E7-B0DA-17BDE538C911}" dt="2025-06-15T07:50:07.682" v="96" actId="20577"/>
          <ac:spMkLst>
            <pc:docMk/>
            <pc:sldMk cId="2940200569" sldId="268"/>
            <ac:spMk id="4" creationId="{6171B2D9-D29F-853E-093A-AC306B6124D2}"/>
          </ac:spMkLst>
        </pc:spChg>
        <pc:spChg chg="mod">
          <ac:chgData name="Иван Малиновцев" userId="f9f55b9f312b09dd" providerId="LiveId" clId="{9D4A6086-AB28-44E7-B0DA-17BDE538C911}" dt="2025-06-15T07:49:58.616" v="93" actId="6549"/>
          <ac:spMkLst>
            <pc:docMk/>
            <pc:sldMk cId="2940200569" sldId="268"/>
            <ac:spMk id="5" creationId="{1D742F50-C2AD-1B76-AEC6-0C6AA85A78D4}"/>
          </ac:spMkLst>
        </pc:spChg>
        <pc:spChg chg="mod">
          <ac:chgData name="Иван Малиновцев" userId="f9f55b9f312b09dd" providerId="LiveId" clId="{9D4A6086-AB28-44E7-B0DA-17BDE538C911}" dt="2025-06-15T07:49:53.983" v="91"/>
          <ac:spMkLst>
            <pc:docMk/>
            <pc:sldMk cId="2940200569" sldId="268"/>
            <ac:spMk id="6" creationId="{F16C70CA-3910-9350-D38A-6626DBFD3CD7}"/>
          </ac:spMkLst>
        </pc:spChg>
        <pc:spChg chg="mod">
          <ac:chgData name="Иван Малиновцев" userId="f9f55b9f312b09dd" providerId="LiveId" clId="{9D4A6086-AB28-44E7-B0DA-17BDE538C911}" dt="2025-06-15T08:02:47.899" v="161" actId="20577"/>
          <ac:spMkLst>
            <pc:docMk/>
            <pc:sldMk cId="2940200569" sldId="268"/>
            <ac:spMk id="7" creationId="{49DB0B3A-C6AF-5E4C-E6D2-D73478BAB3C7}"/>
          </ac:spMkLst>
        </pc:spChg>
        <pc:picChg chg="mod">
          <ac:chgData name="Иван Малиновцев" userId="f9f55b9f312b09dd" providerId="LiveId" clId="{9D4A6086-AB28-44E7-B0DA-17BDE538C911}" dt="2025-06-15T07:50:37.276" v="101" actId="1076"/>
          <ac:picMkLst>
            <pc:docMk/>
            <pc:sldMk cId="2940200569" sldId="268"/>
            <ac:picMk id="2" creationId="{4EB28EA8-3EB0-6AB2-B246-94DAFAE812E5}"/>
          </ac:picMkLst>
        </pc:picChg>
        <pc:picChg chg="del">
          <ac:chgData name="Иван Малиновцев" userId="f9f55b9f312b09dd" providerId="LiveId" clId="{9D4A6086-AB28-44E7-B0DA-17BDE538C911}" dt="2025-06-15T07:49:55.626" v="92" actId="478"/>
          <ac:picMkLst>
            <pc:docMk/>
            <pc:sldMk cId="2940200569" sldId="268"/>
            <ac:picMk id="3" creationId="{08C96C3E-0B33-E32D-38A4-07FBF0E880B9}"/>
          </ac:picMkLst>
        </pc:picChg>
        <pc:picChg chg="add del mod">
          <ac:chgData name="Иван Малиновцев" userId="f9f55b9f312b09dd" providerId="LiveId" clId="{9D4A6086-AB28-44E7-B0DA-17BDE538C911}" dt="2025-06-15T08:04:59.572" v="172" actId="478"/>
          <ac:picMkLst>
            <pc:docMk/>
            <pc:sldMk cId="2940200569" sldId="268"/>
            <ac:picMk id="8" creationId="{2EF3CBD7-7A4E-E9E3-61AD-6317DF3AFF54}"/>
          </ac:picMkLst>
        </pc:picChg>
        <pc:picChg chg="add mod">
          <ac:chgData name="Иван Малиновцев" userId="f9f55b9f312b09dd" providerId="LiveId" clId="{9D4A6086-AB28-44E7-B0DA-17BDE538C911}" dt="2025-06-15T07:50:37.276" v="101" actId="1076"/>
          <ac:picMkLst>
            <pc:docMk/>
            <pc:sldMk cId="2940200569" sldId="268"/>
            <ac:picMk id="2050" creationId="{ED6D1945-D110-BFCF-7E8F-39456EBDAC95}"/>
          </ac:picMkLst>
        </pc:picChg>
        <pc:picChg chg="add mod">
          <ac:chgData name="Иван Малиновцев" userId="f9f55b9f312b09dd" providerId="LiveId" clId="{9D4A6086-AB28-44E7-B0DA-17BDE538C911}" dt="2025-06-15T08:05:07.025" v="175" actId="1076"/>
          <ac:picMkLst>
            <pc:docMk/>
            <pc:sldMk cId="2940200569" sldId="268"/>
            <ac:picMk id="2052" creationId="{F097253F-994B-BB95-5269-AD346FFD0AA0}"/>
          </ac:picMkLst>
        </pc:picChg>
      </pc:sldChg>
      <pc:sldChg chg="addSp delSp add del mod setBg">
        <pc:chgData name="Иван Малиновцев" userId="f9f55b9f312b09dd" providerId="LiveId" clId="{9D4A6086-AB28-44E7-B0DA-17BDE538C911}" dt="2025-06-15T07:48:39.261" v="65"/>
        <pc:sldMkLst>
          <pc:docMk/>
          <pc:sldMk cId="3905834367" sldId="268"/>
        </pc:sldMkLst>
        <pc:picChg chg="add del">
          <ac:chgData name="Иван Малиновцев" userId="f9f55b9f312b09dd" providerId="LiveId" clId="{9D4A6086-AB28-44E7-B0DA-17BDE538C911}" dt="2025-06-15T07:48:39.019" v="64" actId="478"/>
          <ac:picMkLst>
            <pc:docMk/>
            <pc:sldMk cId="3905834367" sldId="268"/>
            <ac:picMk id="11" creationId="{D7497F2B-6B01-128E-0688-CCB952B97238}"/>
          </ac:picMkLst>
        </pc:picChg>
      </pc:sldChg>
      <pc:sldChg chg="addSp modSp add mod">
        <pc:chgData name="Иван Малиновцев" userId="f9f55b9f312b09dd" providerId="LiveId" clId="{9D4A6086-AB28-44E7-B0DA-17BDE538C911}" dt="2025-06-15T08:03:04.604" v="165" actId="20577"/>
        <pc:sldMkLst>
          <pc:docMk/>
          <pc:sldMk cId="3510271943" sldId="269"/>
        </pc:sldMkLst>
        <pc:spChg chg="mod">
          <ac:chgData name="Иван Малиновцев" userId="f9f55b9f312b09dd" providerId="LiveId" clId="{9D4A6086-AB28-44E7-B0DA-17BDE538C911}" dt="2025-06-15T07:50:22.236" v="98"/>
          <ac:spMkLst>
            <pc:docMk/>
            <pc:sldMk cId="3510271943" sldId="269"/>
            <ac:spMk id="6" creationId="{FD2ACD24-20BC-8900-85DE-C5AA04A89B93}"/>
          </ac:spMkLst>
        </pc:spChg>
        <pc:spChg chg="mod">
          <ac:chgData name="Иван Малиновцев" userId="f9f55b9f312b09dd" providerId="LiveId" clId="{9D4A6086-AB28-44E7-B0DA-17BDE538C911}" dt="2025-06-15T08:03:04.604" v="165" actId="20577"/>
          <ac:spMkLst>
            <pc:docMk/>
            <pc:sldMk cId="3510271943" sldId="269"/>
            <ac:spMk id="7" creationId="{1B026B6D-44E8-4ACA-B98A-209988D7EC03}"/>
          </ac:spMkLst>
        </pc:spChg>
        <pc:picChg chg="add mod">
          <ac:chgData name="Иван Малиновцев" userId="f9f55b9f312b09dd" providerId="LiveId" clId="{9D4A6086-AB28-44E7-B0DA-17BDE538C911}" dt="2025-06-15T07:53:00.027" v="121" actId="14100"/>
          <ac:picMkLst>
            <pc:docMk/>
            <pc:sldMk cId="3510271943" sldId="269"/>
            <ac:picMk id="8" creationId="{BF9D3502-153C-D0E5-5722-423B4EFF3165}"/>
          </ac:picMkLst>
        </pc:picChg>
      </pc:sldChg>
      <pc:sldChg chg="addSp delSp modSp add mod">
        <pc:chgData name="Иван Малиновцев" userId="f9f55b9f312b09dd" providerId="LiveId" clId="{9D4A6086-AB28-44E7-B0DA-17BDE538C911}" dt="2025-06-15T08:03:21.818" v="171" actId="20577"/>
        <pc:sldMkLst>
          <pc:docMk/>
          <pc:sldMk cId="4104956008" sldId="270"/>
        </pc:sldMkLst>
        <pc:spChg chg="mod">
          <ac:chgData name="Иван Малиновцев" userId="f9f55b9f312b09dd" providerId="LiveId" clId="{9D4A6086-AB28-44E7-B0DA-17BDE538C911}" dt="2025-06-15T07:54:52.059" v="133" actId="20577"/>
          <ac:spMkLst>
            <pc:docMk/>
            <pc:sldMk cId="4104956008" sldId="270"/>
            <ac:spMk id="4" creationId="{933F1E69-2129-38D0-7724-C774C1131FFC}"/>
          </ac:spMkLst>
        </pc:spChg>
        <pc:spChg chg="mod">
          <ac:chgData name="Иван Малиновцев" userId="f9f55b9f312b09dd" providerId="LiveId" clId="{9D4A6086-AB28-44E7-B0DA-17BDE538C911}" dt="2025-06-15T08:01:16.463" v="146" actId="20577"/>
          <ac:spMkLst>
            <pc:docMk/>
            <pc:sldMk cId="4104956008" sldId="270"/>
            <ac:spMk id="6" creationId="{573E9E41-09D0-520B-EA68-2839E2F35954}"/>
          </ac:spMkLst>
        </pc:spChg>
        <pc:spChg chg="mod">
          <ac:chgData name="Иван Малиновцев" userId="f9f55b9f312b09dd" providerId="LiveId" clId="{9D4A6086-AB28-44E7-B0DA-17BDE538C911}" dt="2025-06-15T08:03:21.818" v="171" actId="20577"/>
          <ac:spMkLst>
            <pc:docMk/>
            <pc:sldMk cId="4104956008" sldId="270"/>
            <ac:spMk id="7" creationId="{B1851863-81B6-3A34-E723-D14055F9E4BE}"/>
          </ac:spMkLst>
        </pc:spChg>
        <pc:picChg chg="mod">
          <ac:chgData name="Иван Малиновцев" userId="f9f55b9f312b09dd" providerId="LiveId" clId="{9D4A6086-AB28-44E7-B0DA-17BDE538C911}" dt="2025-06-15T08:01:33.412" v="151" actId="1076"/>
          <ac:picMkLst>
            <pc:docMk/>
            <pc:sldMk cId="4104956008" sldId="270"/>
            <ac:picMk id="2" creationId="{E1FD5C98-FD75-AAC6-0093-899F9C0D4A35}"/>
          </ac:picMkLst>
        </pc:picChg>
        <pc:picChg chg="add mod modCrop">
          <ac:chgData name="Иван Малиновцев" userId="f9f55b9f312b09dd" providerId="LiveId" clId="{9D4A6086-AB28-44E7-B0DA-17BDE538C911}" dt="2025-06-15T08:01:47.879" v="156" actId="1076"/>
          <ac:picMkLst>
            <pc:docMk/>
            <pc:sldMk cId="4104956008" sldId="270"/>
            <ac:picMk id="3" creationId="{7B2D9FC4-0FBB-A7B9-5588-3F018495DC0E}"/>
          </ac:picMkLst>
        </pc:picChg>
        <pc:picChg chg="del">
          <ac:chgData name="Иван Малиновцев" userId="f9f55b9f312b09dd" providerId="LiveId" clId="{9D4A6086-AB28-44E7-B0DA-17BDE538C911}" dt="2025-06-15T08:00:30.865" v="136" actId="478"/>
          <ac:picMkLst>
            <pc:docMk/>
            <pc:sldMk cId="4104956008" sldId="270"/>
            <ac:picMk id="8" creationId="{D3759D7E-069B-D879-D3C9-E15E3B5B832C}"/>
          </ac:picMkLst>
        </pc:picChg>
        <pc:picChg chg="add mod">
          <ac:chgData name="Иван Малиновцев" userId="f9f55b9f312b09dd" providerId="LiveId" clId="{9D4A6086-AB28-44E7-B0DA-17BDE538C911}" dt="2025-06-15T08:01:33.412" v="151" actId="1076"/>
          <ac:picMkLst>
            <pc:docMk/>
            <pc:sldMk cId="4104956008" sldId="270"/>
            <ac:picMk id="3074" creationId="{D305E202-CB12-A763-264F-80C7CFE2F3D4}"/>
          </ac:picMkLst>
        </pc:picChg>
      </pc:sldChg>
      <pc:sldChg chg="addSp delSp modSp add mod">
        <pc:chgData name="Иван Малиновцев" userId="f9f55b9f312b09dd" providerId="LiveId" clId="{9D4A6086-AB28-44E7-B0DA-17BDE538C911}" dt="2025-06-15T08:08:48.883" v="196" actId="113"/>
        <pc:sldMkLst>
          <pc:docMk/>
          <pc:sldMk cId="1198216349" sldId="271"/>
        </pc:sldMkLst>
        <pc:spChg chg="mod">
          <ac:chgData name="Иван Малиновцев" userId="f9f55b9f312b09dd" providerId="LiveId" clId="{9D4A6086-AB28-44E7-B0DA-17BDE538C911}" dt="2025-06-15T08:07:09.109" v="181" actId="20577"/>
          <ac:spMkLst>
            <pc:docMk/>
            <pc:sldMk cId="1198216349" sldId="271"/>
            <ac:spMk id="4" creationId="{18DE0884-E125-83F3-CA28-2D6DDCDEC494}"/>
          </ac:spMkLst>
        </pc:spChg>
        <pc:spChg chg="del mod">
          <ac:chgData name="Иван Малиновцев" userId="f9f55b9f312b09dd" providerId="LiveId" clId="{9D4A6086-AB28-44E7-B0DA-17BDE538C911}" dt="2025-06-15T08:08:24.316" v="192" actId="478"/>
          <ac:spMkLst>
            <pc:docMk/>
            <pc:sldMk cId="1198216349" sldId="271"/>
            <ac:spMk id="5" creationId="{D2CB94E4-3F0E-D480-AD80-69AC43D2F577}"/>
          </ac:spMkLst>
        </pc:spChg>
        <pc:spChg chg="del mod">
          <ac:chgData name="Иван Малиновцев" userId="f9f55b9f312b09dd" providerId="LiveId" clId="{9D4A6086-AB28-44E7-B0DA-17BDE538C911}" dt="2025-06-15T08:07:49.813" v="186" actId="478"/>
          <ac:spMkLst>
            <pc:docMk/>
            <pc:sldMk cId="1198216349" sldId="271"/>
            <ac:spMk id="6" creationId="{D34E0A68-B9D0-DE4D-E751-9A64354D114E}"/>
          </ac:spMkLst>
        </pc:spChg>
        <pc:spChg chg="mod">
          <ac:chgData name="Иван Малиновцев" userId="f9f55b9f312b09dd" providerId="LiveId" clId="{9D4A6086-AB28-44E7-B0DA-17BDE538C911}" dt="2025-06-15T08:07:38.786" v="182"/>
          <ac:spMkLst>
            <pc:docMk/>
            <pc:sldMk cId="1198216349" sldId="271"/>
            <ac:spMk id="7" creationId="{0001B799-497C-2D45-EF52-FB86A52D7BC0}"/>
          </ac:spMkLst>
        </pc:spChg>
        <pc:graphicFrameChg chg="add mod modGraphic">
          <ac:chgData name="Иван Малиновцев" userId="f9f55b9f312b09dd" providerId="LiveId" clId="{9D4A6086-AB28-44E7-B0DA-17BDE538C911}" dt="2025-06-15T08:08:48.883" v="196" actId="113"/>
          <ac:graphicFrameMkLst>
            <pc:docMk/>
            <pc:sldMk cId="1198216349" sldId="271"/>
            <ac:graphicFrameMk id="8" creationId="{5663D1B0-E7D6-E89D-5433-645A4FDCE47A}"/>
          </ac:graphicFrameMkLst>
        </pc:graphicFrameChg>
        <pc:picChg chg="del mod">
          <ac:chgData name="Иван Малиновцев" userId="f9f55b9f312b09dd" providerId="LiveId" clId="{9D4A6086-AB28-44E7-B0DA-17BDE538C911}" dt="2025-06-15T08:08:22.430" v="190" actId="478"/>
          <ac:picMkLst>
            <pc:docMk/>
            <pc:sldMk cId="1198216349" sldId="271"/>
            <ac:picMk id="3" creationId="{A66F0430-47DE-EED1-62EA-345493D1A00F}"/>
          </ac:picMkLst>
        </pc:picChg>
      </pc:sldChg>
      <pc:sldChg chg="add setBg">
        <pc:chgData name="Иван Малиновцев" userId="f9f55b9f312b09dd" providerId="LiveId" clId="{9D4A6086-AB28-44E7-B0DA-17BDE538C911}" dt="2025-06-15T08:11:24.431" v="203"/>
        <pc:sldMkLst>
          <pc:docMk/>
          <pc:sldMk cId="2925224185" sldId="2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4172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A4F5C-44B3-E373-DFD6-FFAE15E5B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0B3A20-F634-FA62-42B1-14F0975A56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C9C616-D20C-4B53-AB02-236B665FF1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8D23E-E96B-5E86-15E6-4A7A193064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93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7249BD-4C1D-44A7-D64E-5C813ED65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BB7FE5-AC7D-CFC8-5D71-158EC91C96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46C637-D0D5-2C39-3B6E-E1BE58AE86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0197B-410C-FB18-9F1C-B0BAA11EB3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08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51ADAF-F246-60C5-D52B-B89794EB9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1BC263-960D-5A97-D848-04F31684AD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319DFC-5821-DCAB-0846-B074FF26AC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9CAFB4-6AC3-CBF9-5693-A5E0E19AE8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62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9364D-A6A3-3849-790B-3F68E3421A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EEC0C9-F510-4D7E-5718-B4F27D47CA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6B097F-B999-6D5D-8A11-7F170EA02F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CE0B6D-7760-1229-8A86-412AB75AA5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94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9864B-5292-6353-6681-7F5E2419C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377F1F-B500-71F3-75CC-B9A14D50BA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0CE60B-1641-8512-C2CD-3D991F0481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025EB0-34E7-24C6-666B-5926572635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128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C33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 txBox="1"/>
          <p:nvPr/>
        </p:nvSpPr>
        <p:spPr>
          <a:xfrm>
            <a:off x="628975" y="1095163"/>
            <a:ext cx="8070980" cy="293647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3000" b="1" dirty="0">
                <a:solidFill>
                  <a:srgbClr val="E6E9E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Прогнозирование землетрясений с помощью экспертных систем</a:t>
            </a:r>
            <a:r>
              <a:rPr lang="en-US" sz="1200" dirty="0">
                <a:solidFill>
                  <a:srgbClr val="E6E9E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
Проектирование и реализация СППР  для прогнозов землетрясений в Байкальской рифтовой зоне.</a:t>
            </a:r>
            <a:endParaRPr lang="en-US" sz="3000" dirty="0"/>
          </a:p>
        </p:txBody>
      </p:sp>
      <p:sp>
        <p:nvSpPr>
          <p:cNvPr id="4" name="Text 1"/>
          <p:cNvSpPr txBox="1"/>
          <p:nvPr/>
        </p:nvSpPr>
        <p:spPr>
          <a:xfrm>
            <a:off x="628975" y="4328701"/>
            <a:ext cx="4758612" cy="61722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marL="0" indent="0" algn="l">
              <a:buNone/>
            </a:pPr>
            <a:r>
              <a:rPr lang="en-US" sz="1200" i="1" dirty="0">
                <a:solidFill>
                  <a:srgbClr val="E6E9E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Работу выполнил: Малиновцев И.А., ИИТм-23-1</a:t>
            </a:r>
            <a:endParaRPr lang="en-US" sz="1200" dirty="0"/>
          </a:p>
          <a:p>
            <a:pPr marL="0" indent="0" algn="l">
              <a:buNone/>
            </a:pPr>
            <a:r>
              <a:rPr lang="en-US" sz="1200" i="1" dirty="0">
                <a:solidFill>
                  <a:srgbClr val="E6E9E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Руководитель: Массель Л.В., д.т.н., профессор</a:t>
            </a:r>
            <a:endParaRPr 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9E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7B19B4-3479-3BEA-3ED7-FCC528C44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386D217D-E12F-DC4C-2DFA-6305D5181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0">
            <a:extLst>
              <a:ext uri="{FF2B5EF4-FFF2-40B4-BE49-F238E27FC236}">
                <a16:creationId xmlns:a16="http://schemas.microsoft.com/office/drawing/2014/main" id="{18DE0884-E125-83F3-CA28-2D6DDCDEC494}"/>
              </a:ext>
            </a:extLst>
          </p:cNvPr>
          <p:cNvSpPr txBox="1"/>
          <p:nvPr/>
        </p:nvSpPr>
        <p:spPr>
          <a:xfrm>
            <a:off x="104375" y="4866200"/>
            <a:ext cx="547800" cy="623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buNone/>
            </a:pPr>
            <a:r>
              <a:rPr lang="ru-RU" sz="1200" b="1" dirty="0">
                <a:solidFill>
                  <a:srgbClr val="427697"/>
                </a:solidFill>
                <a:latin typeface="Arial" pitchFamily="34" charset="0"/>
                <a:cs typeface="Arial" pitchFamily="34" charset="-120"/>
              </a:rPr>
              <a:t>10</a:t>
            </a:r>
            <a:endParaRPr lang="en-US" sz="1200" dirty="0"/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0001B799-497C-2D45-EF52-FB86A52D7BC0}"/>
              </a:ext>
            </a:extLst>
          </p:cNvPr>
          <p:cNvSpPr txBox="1"/>
          <p:nvPr/>
        </p:nvSpPr>
        <p:spPr>
          <a:xfrm>
            <a:off x="136617" y="367475"/>
            <a:ext cx="6846600" cy="5694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ru-RU" sz="2400" b="1" dirty="0"/>
              <a:t>Метрики валидации (</a:t>
            </a:r>
            <a:r>
              <a:rPr lang="en-GB" sz="2400" b="1" dirty="0"/>
              <a:t>CSEP)</a:t>
            </a: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5663D1B0-E7D6-E89D-5433-645A4FDCE4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871410"/>
              </p:ext>
            </p:extLst>
          </p:nvPr>
        </p:nvGraphicFramePr>
        <p:xfrm>
          <a:off x="1269060" y="1513416"/>
          <a:ext cx="6096000" cy="23977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08923963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023378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sz="1400" b="1" dirty="0" err="1"/>
                        <a:t>Метрика</a:t>
                      </a:r>
                      <a:endParaRPr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b="1"/>
                        <a:t>Интерпретация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0724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sz="1200" dirty="0"/>
                        <a:t>POD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Доля успешно предсказанных событий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293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sz="1200" dirty="0"/>
                        <a:t>FAR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Доля ложных тревог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674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sz="1200"/>
                        <a:t>LL‑gain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 dirty="0" err="1"/>
                        <a:t>Выигрыш</a:t>
                      </a:r>
                      <a:r>
                        <a:rPr sz="1200" dirty="0"/>
                        <a:t> </a:t>
                      </a:r>
                      <a:r>
                        <a:rPr sz="1200" dirty="0" err="1"/>
                        <a:t>правдоподобия</a:t>
                      </a:r>
                      <a:r>
                        <a:rPr sz="1200" dirty="0"/>
                        <a:t> </a:t>
                      </a:r>
                      <a:r>
                        <a:rPr sz="1200" dirty="0" err="1"/>
                        <a:t>относительно</a:t>
                      </a:r>
                      <a:r>
                        <a:rPr sz="1200" dirty="0"/>
                        <a:t> </a:t>
                      </a:r>
                      <a:r>
                        <a:rPr sz="1200" dirty="0" err="1"/>
                        <a:t>случайной</a:t>
                      </a:r>
                      <a:r>
                        <a:rPr sz="1200" dirty="0"/>
                        <a:t> </a:t>
                      </a:r>
                      <a:r>
                        <a:rPr sz="1200" dirty="0" err="1"/>
                        <a:t>модели</a:t>
                      </a:r>
                      <a:endParaRPr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468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sz="1200"/>
                        <a:t>Brier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 dirty="0" err="1"/>
                        <a:t>Среднеквадратичное</a:t>
                      </a:r>
                      <a:r>
                        <a:rPr sz="1200" dirty="0"/>
                        <a:t> </a:t>
                      </a:r>
                      <a:r>
                        <a:rPr sz="1200" dirty="0" err="1"/>
                        <a:t>отклонение</a:t>
                      </a:r>
                      <a:r>
                        <a:rPr sz="1200" dirty="0"/>
                        <a:t> </a:t>
                      </a:r>
                      <a:r>
                        <a:rPr sz="1200" dirty="0" err="1"/>
                        <a:t>вероятностного</a:t>
                      </a:r>
                      <a:r>
                        <a:rPr sz="1200" dirty="0"/>
                        <a:t> </a:t>
                      </a:r>
                      <a:r>
                        <a:rPr sz="1200" dirty="0" err="1"/>
                        <a:t>прогноза</a:t>
                      </a:r>
                      <a:endParaRPr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433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sz="1400" b="0" dirty="0" err="1"/>
                        <a:t>Метрика</a:t>
                      </a:r>
                      <a:endParaRPr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b="0" dirty="0" err="1"/>
                        <a:t>Интерпретация</a:t>
                      </a:r>
                      <a:endParaRPr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80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216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6E9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175" y="917960"/>
            <a:ext cx="4665306" cy="3159446"/>
          </a:xfrm>
          <a:prstGeom prst="rect">
            <a:avLst/>
          </a:prstGeom>
        </p:spPr>
      </p:pic>
      <p:sp>
        <p:nvSpPr>
          <p:cNvPr id="4" name="Text 0"/>
          <p:cNvSpPr txBox="1"/>
          <p:nvPr/>
        </p:nvSpPr>
        <p:spPr>
          <a:xfrm>
            <a:off x="104375" y="4866200"/>
            <a:ext cx="547800" cy="623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buNone/>
            </a:pPr>
            <a:r>
              <a:rPr lang="ru-RU" sz="1200" b="1" dirty="0">
                <a:solidFill>
                  <a:srgbClr val="427697"/>
                </a:solidFill>
                <a:latin typeface="Arial" pitchFamily="34" charset="0"/>
                <a:cs typeface="Arial" pitchFamily="34" charset="-120"/>
              </a:rPr>
              <a:t>11</a:t>
            </a:r>
            <a:endParaRPr lang="en-US" sz="1200" dirty="0"/>
          </a:p>
        </p:txBody>
      </p:sp>
      <p:sp>
        <p:nvSpPr>
          <p:cNvPr id="5" name="Text 1"/>
          <p:cNvSpPr txBox="1"/>
          <p:nvPr/>
        </p:nvSpPr>
        <p:spPr>
          <a:xfrm>
            <a:off x="5103126" y="4196054"/>
            <a:ext cx="3902100" cy="153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buNone/>
            </a:pPr>
            <a:r>
              <a:rPr lang="en-US" sz="606" dirty="0">
                <a:solidFill>
                  <a:srgbClr val="2A3E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Ретроспективный анализ 1995–2019 гг. с использованием CSEP-метрик и исторических данных Байкальской зоны.</a:t>
            </a:r>
            <a:endParaRPr lang="en-US" sz="606" dirty="0"/>
          </a:p>
        </p:txBody>
      </p:sp>
      <p:sp>
        <p:nvSpPr>
          <p:cNvPr id="6" name="Text 2"/>
          <p:cNvSpPr txBox="1"/>
          <p:nvPr/>
        </p:nvSpPr>
        <p:spPr>
          <a:xfrm>
            <a:off x="104375" y="962475"/>
            <a:ext cx="3902100" cy="30855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000" b="1" dirty="0">
                <a:solidFill>
                  <a:srgbClr val="1C335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Экспериментальные результаты: повышение качества прогноза
</a:t>
            </a:r>
            <a:r>
              <a:rPr lang="en-US" sz="2400" b="1" dirty="0">
                <a:solidFill>
                  <a:srgbClr val="1C335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
</a:t>
            </a:r>
            <a:r>
              <a:rPr lang="en-US" sz="1400" dirty="0">
                <a:solidFill>
                  <a:srgbClr val="1C335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Параллельно с ростом POD увеличивается доля ложных тревог, что требует настройки параметров модели для баланса чувствительности и точности.
Увеличение радиуса влияния ETAS до 100 км повысило точность прогноза на 18,5 %, но увеличило число ложных срабатываний до 80 %.</a:t>
            </a:r>
            <a:endParaRPr 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E6E9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137" y="199975"/>
            <a:ext cx="4555902" cy="45870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 0"/>
          <p:cNvSpPr txBox="1"/>
          <p:nvPr/>
        </p:nvSpPr>
        <p:spPr>
          <a:xfrm>
            <a:off x="5117525" y="761450"/>
            <a:ext cx="3851100" cy="3381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500" b="1" dirty="0">
                <a:solidFill>
                  <a:srgbClr val="1C335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Практический эффект: интеграция в контуры МЧС и научных служб
</a:t>
            </a:r>
            <a:r>
              <a:rPr lang="en-US" sz="2200" b="1" dirty="0">
                <a:solidFill>
                  <a:srgbClr val="1C335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
</a:t>
            </a:r>
            <a:r>
              <a:rPr lang="en-US" sz="1200" dirty="0">
                <a:solidFill>
                  <a:srgbClr val="1C335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
</a:t>
            </a:r>
            <a:r>
              <a:rPr lang="en-US" sz="1300" dirty="0">
                <a:solidFill>
                  <a:srgbClr val="1C335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
</a:t>
            </a:r>
            <a:r>
              <a:rPr lang="en-US" sz="1200" dirty="0" err="1">
                <a:solidFill>
                  <a:srgbClr val="1C335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Внедрение</a:t>
            </a:r>
            <a:r>
              <a:rPr lang="en-US" sz="1200" dirty="0">
                <a:solidFill>
                  <a:srgbClr val="1C335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</a:t>
            </a:r>
            <a:r>
              <a:rPr lang="en-US" sz="1200" dirty="0" err="1">
                <a:solidFill>
                  <a:srgbClr val="1C335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позволи</a:t>
            </a:r>
            <a:r>
              <a:rPr lang="ru-RU" sz="1200" dirty="0">
                <a:solidFill>
                  <a:srgbClr val="1C335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т</a:t>
            </a:r>
            <a:r>
              <a:rPr lang="en-US" sz="1200" dirty="0">
                <a:solidFill>
                  <a:srgbClr val="1C335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сократить время реакции на сигналы с часов до секунд, уменьшить трудоёмкость экспертных процедур, что повышает скорость и эффективность принятых меры по защите населения и инфраструктуры.</a:t>
            </a:r>
            <a:endParaRPr lang="en-US" sz="2500" dirty="0"/>
          </a:p>
        </p:txBody>
      </p:sp>
      <p:sp>
        <p:nvSpPr>
          <p:cNvPr id="6" name="Text 1"/>
          <p:cNvSpPr txBox="1"/>
          <p:nvPr/>
        </p:nvSpPr>
        <p:spPr>
          <a:xfrm>
            <a:off x="8495196" y="4866200"/>
            <a:ext cx="547800" cy="623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buNone/>
            </a:pPr>
            <a:r>
              <a:rPr lang="ru-RU" sz="1200" b="1" dirty="0">
                <a:solidFill>
                  <a:srgbClr val="E6E9EF"/>
                </a:solidFill>
                <a:latin typeface="Arial" pitchFamily="34" charset="0"/>
                <a:cs typeface="Arial" pitchFamily="34" charset="-120"/>
              </a:rPr>
              <a:t>12</a:t>
            </a:r>
            <a:endParaRPr lang="en-US" sz="1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6E9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 txBox="1"/>
          <p:nvPr/>
        </p:nvSpPr>
        <p:spPr>
          <a:xfrm>
            <a:off x="419475" y="1432950"/>
            <a:ext cx="8108302" cy="28523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3200" b="1" dirty="0">
                <a:solidFill>
                  <a:srgbClr val="1C335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Выводы и перспективы развития модуля СППР RECASP
</a:t>
            </a:r>
            <a:r>
              <a:rPr lang="en-US" sz="3200" dirty="0">
                <a:solidFill>
                  <a:srgbClr val="1C335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
</a:t>
            </a:r>
            <a:r>
              <a:rPr lang="en-US" sz="1500" dirty="0">
                <a:solidFill>
                  <a:srgbClr val="1C335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Разработанный модуль СППР успешно интегрирован и протестирован, обеспечивает рост выявляемости до 18,5 % и готов к расширению с применением GPU, адаптивной сетки и новых ИИ-алгоритмов для повышения сейсмобезопасности региона.</a:t>
            </a:r>
            <a:endParaRPr lang="en-US" sz="3200" dirty="0"/>
          </a:p>
        </p:txBody>
      </p:sp>
      <p:sp>
        <p:nvSpPr>
          <p:cNvPr id="4" name="Text 1"/>
          <p:cNvSpPr txBox="1"/>
          <p:nvPr/>
        </p:nvSpPr>
        <p:spPr>
          <a:xfrm>
            <a:off x="104375" y="4866200"/>
            <a:ext cx="547800" cy="623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buNone/>
            </a:pPr>
            <a:r>
              <a:rPr lang="en-US" sz="1200" b="1" dirty="0">
                <a:solidFill>
                  <a:srgbClr val="42769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</a:t>
            </a:r>
            <a:r>
              <a:rPr lang="ru-RU" sz="1200" b="1" dirty="0">
                <a:solidFill>
                  <a:srgbClr val="42769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</a:t>
            </a:r>
            <a:endParaRPr lang="en-US" sz="1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88370-D1F8-C8A7-4FD3-93C4AC5D7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A66E1FB7-6078-80DA-A933-932EA31AE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C562CBA8-918A-5404-B90C-F65E46E87D3F}"/>
              </a:ext>
            </a:extLst>
          </p:cNvPr>
          <p:cNvSpPr txBox="1"/>
          <p:nvPr/>
        </p:nvSpPr>
        <p:spPr>
          <a:xfrm>
            <a:off x="628975" y="1095163"/>
            <a:ext cx="8070980" cy="293647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3000" b="1" dirty="0">
                <a:solidFill>
                  <a:srgbClr val="E6E9E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Прогнозирование землетрясений с помощью экспертных систем</a:t>
            </a:r>
            <a:r>
              <a:rPr lang="en-US" sz="1200" dirty="0">
                <a:solidFill>
                  <a:srgbClr val="E6E9E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
Проектирование и реализация СППР  для прогнозов землетрясений в Байкальской рифтовой зоне.</a:t>
            </a:r>
            <a:endParaRPr lang="en-US" sz="3000" dirty="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DC80359C-2249-03D4-8A1E-C44DE9E0BB20}"/>
              </a:ext>
            </a:extLst>
          </p:cNvPr>
          <p:cNvSpPr txBox="1"/>
          <p:nvPr/>
        </p:nvSpPr>
        <p:spPr>
          <a:xfrm>
            <a:off x="628975" y="4328701"/>
            <a:ext cx="4758612" cy="61722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marL="0" indent="0" algn="l">
              <a:buNone/>
            </a:pPr>
            <a:r>
              <a:rPr lang="en-US" sz="1200" i="1" dirty="0">
                <a:solidFill>
                  <a:srgbClr val="E6E9E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Работу выполнил: Малиновцев И.А., ИИТм-23-1</a:t>
            </a:r>
            <a:endParaRPr lang="en-US" sz="1200" dirty="0"/>
          </a:p>
          <a:p>
            <a:pPr marL="0" indent="0" algn="l">
              <a:buNone/>
            </a:pPr>
            <a:r>
              <a:rPr lang="en-US" sz="1200" i="1" dirty="0">
                <a:solidFill>
                  <a:srgbClr val="E6E9E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Руководитель: Массель Л.В., д.т.н., профессор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25224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6E9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5" y="0"/>
            <a:ext cx="4661050" cy="5143500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 0"/>
          <p:cNvSpPr txBox="1"/>
          <p:nvPr/>
        </p:nvSpPr>
        <p:spPr>
          <a:xfrm>
            <a:off x="8492100" y="4866200"/>
            <a:ext cx="547800" cy="623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buNone/>
            </a:pPr>
            <a:r>
              <a:rPr lang="en-US" sz="1200" b="1" dirty="0">
                <a:solidFill>
                  <a:srgbClr val="E6E9E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</a:t>
            </a:r>
            <a:endParaRPr lang="en-US" sz="1200" dirty="0"/>
          </a:p>
        </p:txBody>
      </p:sp>
      <p:sp>
        <p:nvSpPr>
          <p:cNvPr id="6" name="Text 1"/>
          <p:cNvSpPr txBox="1"/>
          <p:nvPr/>
        </p:nvSpPr>
        <p:spPr>
          <a:xfrm>
            <a:off x="4904292" y="453456"/>
            <a:ext cx="4002833" cy="38903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500" b="1" dirty="0">
                <a:solidFill>
                  <a:srgbClr val="1C335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Актуальность
</a:t>
            </a:r>
            <a:r>
              <a:rPr lang="en-US" sz="1200" dirty="0">
                <a:solidFill>
                  <a:srgbClr val="1C335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Байкальский регион характеризуется высокой сейсмодеятельностью с тысячами землетрясений ежегодно. Достоверный краткосрочный прогноз остаётся нерешённой задачей, что повышает роль ИИ и СППР для оперативного реагирования и минимизации ущерба.</a:t>
            </a:r>
            <a:endParaRPr lang="en-US" sz="2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6E9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 txBox="1"/>
          <p:nvPr/>
        </p:nvSpPr>
        <p:spPr>
          <a:xfrm>
            <a:off x="302100" y="525097"/>
            <a:ext cx="8537510" cy="75749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2500" b="1" dirty="0">
                <a:solidFill>
                  <a:srgbClr val="1C335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Цель работы и постановка задач</a:t>
            </a:r>
            <a:endParaRPr lang="en-US" sz="2500" dirty="0"/>
          </a:p>
        </p:txBody>
      </p:sp>
      <p:sp>
        <p:nvSpPr>
          <p:cNvPr id="4" name="Text 1"/>
          <p:cNvSpPr txBox="1"/>
          <p:nvPr/>
        </p:nvSpPr>
        <p:spPr>
          <a:xfrm>
            <a:off x="692075" y="3453206"/>
            <a:ext cx="3461657" cy="11222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1200" dirty="0">
                <a:solidFill>
                  <a:srgbClr val="1C335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Разработка функциональных и нефункциональных требований, обеспечивающих стабильность и адаптивность прогноза.</a:t>
            </a:r>
            <a:endParaRPr lang="en-US" sz="1200" dirty="0"/>
          </a:p>
        </p:txBody>
      </p:sp>
      <p:sp>
        <p:nvSpPr>
          <p:cNvPr id="5" name="Text 2"/>
          <p:cNvSpPr txBox="1"/>
          <p:nvPr/>
        </p:nvSpPr>
        <p:spPr>
          <a:xfrm>
            <a:off x="692075" y="1730881"/>
            <a:ext cx="3442996" cy="11222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1200" dirty="0">
                <a:solidFill>
                  <a:srgbClr val="1C335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Изучение современных СППР и ИИ-методов прогнозирования природных катастроф для выявления эффективных подходов и ограничений.</a:t>
            </a:r>
            <a:endParaRPr lang="en-US" sz="1200" dirty="0"/>
          </a:p>
        </p:txBody>
      </p:sp>
      <p:sp>
        <p:nvSpPr>
          <p:cNvPr id="6" name="Text 3"/>
          <p:cNvSpPr txBox="1"/>
          <p:nvPr/>
        </p:nvSpPr>
        <p:spPr>
          <a:xfrm>
            <a:off x="5091175" y="1743032"/>
            <a:ext cx="3377682" cy="10941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1200" dirty="0">
                <a:solidFill>
                  <a:srgbClr val="1C335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Проектирование архитектуры модуля СППР в составе RECASP с учётом интеграции алгоритмов и взаимодействия подсистем.
</a:t>
            </a:r>
            <a:endParaRPr lang="en-US" sz="1200" dirty="0"/>
          </a:p>
        </p:txBody>
      </p:sp>
      <p:sp>
        <p:nvSpPr>
          <p:cNvPr id="7" name="Text 4"/>
          <p:cNvSpPr txBox="1"/>
          <p:nvPr/>
        </p:nvSpPr>
        <p:spPr>
          <a:xfrm>
            <a:off x="5083250" y="3443854"/>
            <a:ext cx="3405673" cy="11035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1200" dirty="0">
                <a:solidFill>
                  <a:srgbClr val="1C335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Выбор, адаптация и интеграция алгоритмов KDE, ETAS и экспертных правил, а также построение системы валидации качества моделей.</a:t>
            </a:r>
            <a:endParaRPr lang="en-US" sz="1200" dirty="0"/>
          </a:p>
        </p:txBody>
      </p:sp>
      <p:sp>
        <p:nvSpPr>
          <p:cNvPr id="8" name="Text 5"/>
          <p:cNvSpPr txBox="1"/>
          <p:nvPr/>
        </p:nvSpPr>
        <p:spPr>
          <a:xfrm>
            <a:off x="104375" y="4866200"/>
            <a:ext cx="547800" cy="623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buNone/>
            </a:pPr>
            <a:r>
              <a:rPr lang="en-US" sz="1200" b="1" dirty="0">
                <a:solidFill>
                  <a:srgbClr val="42769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6E9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48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 txBox="1"/>
          <p:nvPr/>
        </p:nvSpPr>
        <p:spPr>
          <a:xfrm>
            <a:off x="8470525" y="0"/>
            <a:ext cx="3721500" cy="400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buNone/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three-bullet-points</a:t>
            </a:r>
            <a:endParaRPr lang="en-US" sz="1400" dirty="0"/>
          </a:p>
        </p:txBody>
      </p:sp>
      <p:sp>
        <p:nvSpPr>
          <p:cNvPr id="4" name="Text 1"/>
          <p:cNvSpPr txBox="1"/>
          <p:nvPr/>
        </p:nvSpPr>
        <p:spPr>
          <a:xfrm>
            <a:off x="3098781" y="105681"/>
            <a:ext cx="2939143" cy="5985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buNone/>
            </a:pPr>
            <a:endParaRPr lang="en-US" dirty="0"/>
          </a:p>
        </p:txBody>
      </p:sp>
      <p:sp>
        <p:nvSpPr>
          <p:cNvPr id="5" name="Text 2"/>
          <p:cNvSpPr txBox="1"/>
          <p:nvPr/>
        </p:nvSpPr>
        <p:spPr>
          <a:xfrm>
            <a:off x="453552" y="534808"/>
            <a:ext cx="8229600" cy="68268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2500" b="1" dirty="0">
                <a:solidFill>
                  <a:srgbClr val="1C335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Объект, предмет исследования и научная новизна</a:t>
            </a:r>
            <a:endParaRPr lang="en-US" sz="2500" dirty="0"/>
          </a:p>
        </p:txBody>
      </p:sp>
      <p:sp>
        <p:nvSpPr>
          <p:cNvPr id="6" name="Text 3"/>
          <p:cNvSpPr txBox="1"/>
          <p:nvPr/>
        </p:nvSpPr>
        <p:spPr>
          <a:xfrm>
            <a:off x="160053" y="1548794"/>
            <a:ext cx="2659224" cy="15991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1200" dirty="0">
                <a:solidFill>
                  <a:srgbClr val="1C335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Объект — процессы прогнозирования сейсмических рисков в геологически активных регионах с фокусом на Байкальскую рифтовую зону.</a:t>
            </a:r>
            <a:endParaRPr lang="en-US" sz="1200" dirty="0"/>
          </a:p>
        </p:txBody>
      </p:sp>
      <p:sp>
        <p:nvSpPr>
          <p:cNvPr id="7" name="Text 4"/>
          <p:cNvSpPr txBox="1"/>
          <p:nvPr/>
        </p:nvSpPr>
        <p:spPr>
          <a:xfrm>
            <a:off x="104375" y="4866200"/>
            <a:ext cx="547800" cy="623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buNone/>
            </a:pPr>
            <a:r>
              <a:rPr lang="en-US" sz="1200" b="1" dirty="0">
                <a:solidFill>
                  <a:srgbClr val="42769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</a:t>
            </a:r>
            <a:endParaRPr lang="en-US" sz="1200" dirty="0"/>
          </a:p>
        </p:txBody>
      </p:sp>
      <p:sp>
        <p:nvSpPr>
          <p:cNvPr id="8" name="Text 5"/>
          <p:cNvSpPr txBox="1"/>
          <p:nvPr/>
        </p:nvSpPr>
        <p:spPr>
          <a:xfrm>
            <a:off x="3229409" y="1548785"/>
            <a:ext cx="2677886" cy="15898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1200" dirty="0">
                <a:solidFill>
                  <a:srgbClr val="1C335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Предмет — ансамблевые модели KDE и ETAS в сочетании с экспертной системой Experta для комплексного прогноза и принятия решений.</a:t>
            </a:r>
            <a:endParaRPr lang="en-US" sz="1200" dirty="0"/>
          </a:p>
        </p:txBody>
      </p:sp>
      <p:sp>
        <p:nvSpPr>
          <p:cNvPr id="9" name="Text 6"/>
          <p:cNvSpPr txBox="1"/>
          <p:nvPr/>
        </p:nvSpPr>
        <p:spPr>
          <a:xfrm>
            <a:off x="6175433" y="1572976"/>
            <a:ext cx="2808514" cy="15804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1200" dirty="0">
                <a:solidFill>
                  <a:srgbClr val="1C335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Научная новизна включает двухуровневую схему прогноза с near-real-time визуализацией и плагин-архитектурой для расширяемости.</a:t>
            </a:r>
            <a:endParaRPr lang="en-US" sz="12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9FD15F1-9D55-D85D-E7E8-1962D3822F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4435" y="2577511"/>
            <a:ext cx="4800601" cy="24603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6E9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4450" y="247243"/>
            <a:ext cx="4746600" cy="4644622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 0"/>
          <p:cNvSpPr txBox="1"/>
          <p:nvPr/>
        </p:nvSpPr>
        <p:spPr>
          <a:xfrm>
            <a:off x="104375" y="760844"/>
            <a:ext cx="4357396" cy="377813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300" b="1" dirty="0">
                <a:solidFill>
                  <a:srgbClr val="1C335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Архитектура решения: технологии, компоненты, интеграция
</a:t>
            </a:r>
            <a:r>
              <a:rPr lang="en-US" sz="2000" dirty="0">
                <a:solidFill>
                  <a:srgbClr val="1C335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
</a:t>
            </a:r>
            <a:r>
              <a:rPr lang="en-US" sz="1600" dirty="0">
                <a:solidFill>
                  <a:srgbClr val="1C335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Технологический стек и серверная логика
</a:t>
            </a:r>
            <a:r>
              <a:rPr lang="en-US" sz="600" dirty="0">
                <a:solidFill>
                  <a:srgbClr val="1C335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
</a:t>
            </a:r>
            <a:r>
              <a:rPr lang="en-US" sz="1200" dirty="0">
                <a:solidFill>
                  <a:srgbClr val="1C335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Данные хранятся в PostgreSQL 15 с расширением PostGIS 3, обеспечивающим геопространственные запросы. 
</a:t>
            </a:r>
            <a:r>
              <a:rPr lang="en-US" sz="1800" dirty="0">
                <a:solidFill>
                  <a:srgbClr val="1C335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
</a:t>
            </a:r>
            <a:r>
              <a:rPr lang="en-US" sz="1600" dirty="0">
                <a:solidFill>
                  <a:srgbClr val="1C335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Клиентская часть и расширяемость
</a:t>
            </a:r>
            <a:r>
              <a:rPr lang="en-US" sz="600" dirty="0">
                <a:solidFill>
                  <a:srgbClr val="1C335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
</a:t>
            </a:r>
            <a:r>
              <a:rPr lang="en-US" sz="1200" dirty="0">
                <a:solidFill>
                  <a:srgbClr val="1C335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Клиентское приложение построено на WinForms и использует GMap.NET для интерактивной визуализации сейсмичности. </a:t>
            </a:r>
            <a:endParaRPr lang="en-US" sz="2300" dirty="0"/>
          </a:p>
        </p:txBody>
      </p:sp>
      <p:sp>
        <p:nvSpPr>
          <p:cNvPr id="6" name="Text 1"/>
          <p:cNvSpPr txBox="1"/>
          <p:nvPr/>
        </p:nvSpPr>
        <p:spPr>
          <a:xfrm>
            <a:off x="104375" y="4866200"/>
            <a:ext cx="547800" cy="623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buNone/>
            </a:pPr>
            <a:r>
              <a:rPr lang="en-US" sz="1200" b="1" dirty="0">
                <a:solidFill>
                  <a:srgbClr val="42769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5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9E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5D46E1-2E86-72CF-728E-593544D17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4EB28EA8-3EB0-6AB2-B246-94DAFAE81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0">
            <a:extLst>
              <a:ext uri="{FF2B5EF4-FFF2-40B4-BE49-F238E27FC236}">
                <a16:creationId xmlns:a16="http://schemas.microsoft.com/office/drawing/2014/main" id="{6171B2D9-D29F-853E-093A-AC306B6124D2}"/>
              </a:ext>
            </a:extLst>
          </p:cNvPr>
          <p:cNvSpPr txBox="1"/>
          <p:nvPr/>
        </p:nvSpPr>
        <p:spPr>
          <a:xfrm>
            <a:off x="104375" y="4866200"/>
            <a:ext cx="547800" cy="623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buNone/>
            </a:pPr>
            <a:r>
              <a:rPr lang="ru-RU" sz="1200" b="1" dirty="0">
                <a:solidFill>
                  <a:srgbClr val="427697"/>
                </a:solidFill>
                <a:latin typeface="Arial" pitchFamily="34" charset="0"/>
                <a:cs typeface="Arial" pitchFamily="34" charset="-120"/>
              </a:rPr>
              <a:t>6</a:t>
            </a:r>
            <a:endParaRPr lang="en-US" sz="1200" dirty="0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1D742F50-C2AD-1B76-AEC6-0C6AA85A78D4}"/>
              </a:ext>
            </a:extLst>
          </p:cNvPr>
          <p:cNvSpPr txBox="1"/>
          <p:nvPr/>
        </p:nvSpPr>
        <p:spPr>
          <a:xfrm>
            <a:off x="4030106" y="4570127"/>
            <a:ext cx="4898571" cy="1963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buNone/>
            </a:pPr>
            <a:endParaRPr lang="en-US" sz="1000" dirty="0"/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F16C70CA-3910-9350-D38A-6626DBFD3CD7}"/>
              </a:ext>
            </a:extLst>
          </p:cNvPr>
          <p:cNvSpPr txBox="1"/>
          <p:nvPr/>
        </p:nvSpPr>
        <p:spPr>
          <a:xfrm>
            <a:off x="145956" y="1134480"/>
            <a:ext cx="3900196" cy="324508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ru-RU" sz="1400" dirty="0">
                <a:solidFill>
                  <a:srgbClr val="1C335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Использует исторический каталог 1960–2024 гг.</a:t>
            </a:r>
          </a:p>
          <a:p>
            <a:pPr marL="0" indent="0" algn="l">
              <a:buNone/>
            </a:pPr>
            <a:r>
              <a:rPr lang="ru-RU" sz="1400" dirty="0">
                <a:solidFill>
                  <a:srgbClr val="1C335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Гауссово ядро с адаптивной полосой ~20 км</a:t>
            </a:r>
          </a:p>
          <a:p>
            <a:pPr marL="0" indent="0" algn="l">
              <a:buNone/>
            </a:pPr>
            <a:r>
              <a:rPr lang="ru-RU" sz="1400" dirty="0">
                <a:solidFill>
                  <a:srgbClr val="1C335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Формирует непрерывную «тепловую» карту вероятностей</a:t>
            </a:r>
          </a:p>
          <a:p>
            <a:pPr marL="0" indent="0" algn="l">
              <a:buNone/>
            </a:pPr>
            <a:r>
              <a:rPr lang="ru-RU" sz="1400" dirty="0">
                <a:solidFill>
                  <a:srgbClr val="1C335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Обновление карты — раз в сутки</a:t>
            </a:r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49DB0B3A-C6AF-5E4C-E6D2-D73478BAB3C7}"/>
              </a:ext>
            </a:extLst>
          </p:cNvPr>
          <p:cNvSpPr txBox="1"/>
          <p:nvPr/>
        </p:nvSpPr>
        <p:spPr>
          <a:xfrm>
            <a:off x="136617" y="367475"/>
            <a:ext cx="6846600" cy="5694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ru-RU" sz="2242" b="1" dirty="0">
                <a:solidFill>
                  <a:srgbClr val="1C335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Ключевые алгоритмы: Долгосрочный прогноз. </a:t>
            </a:r>
            <a:r>
              <a:rPr lang="en-US" sz="2242" b="1" dirty="0">
                <a:solidFill>
                  <a:srgbClr val="1C335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KDE</a:t>
            </a:r>
          </a:p>
        </p:txBody>
      </p:sp>
      <p:pic>
        <p:nvPicPr>
          <p:cNvPr id="2052" name="Picture 4" descr="Выходное изображение">
            <a:extLst>
              <a:ext uri="{FF2B5EF4-FFF2-40B4-BE49-F238E27FC236}">
                <a16:creationId xmlns:a16="http://schemas.microsoft.com/office/drawing/2014/main" id="{F097253F-994B-BB95-5269-AD346FFD0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496" y="1127441"/>
            <a:ext cx="3895789" cy="3145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200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9E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061D79-8101-3FC6-AB20-0E5CABC69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3026EEA4-75A6-E34D-6251-E460DD72E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0">
            <a:extLst>
              <a:ext uri="{FF2B5EF4-FFF2-40B4-BE49-F238E27FC236}">
                <a16:creationId xmlns:a16="http://schemas.microsoft.com/office/drawing/2014/main" id="{38D10663-7C00-E74E-F672-8C424AD43337}"/>
              </a:ext>
            </a:extLst>
          </p:cNvPr>
          <p:cNvSpPr txBox="1"/>
          <p:nvPr/>
        </p:nvSpPr>
        <p:spPr>
          <a:xfrm>
            <a:off x="104375" y="4866200"/>
            <a:ext cx="547800" cy="623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buNone/>
            </a:pPr>
            <a:r>
              <a:rPr lang="en-US" sz="1200" b="1" dirty="0">
                <a:solidFill>
                  <a:srgbClr val="42769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7</a:t>
            </a:r>
            <a:endParaRPr lang="en-US" sz="1200" dirty="0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E6DBDEDB-4095-62CB-42D1-11DDB2DF45E9}"/>
              </a:ext>
            </a:extLst>
          </p:cNvPr>
          <p:cNvSpPr txBox="1"/>
          <p:nvPr/>
        </p:nvSpPr>
        <p:spPr>
          <a:xfrm>
            <a:off x="4030106" y="4570127"/>
            <a:ext cx="4898571" cy="1963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buNone/>
            </a:pPr>
            <a:endParaRPr lang="en-US" sz="1000" dirty="0"/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FD2ACD24-20BC-8900-85DE-C5AA04A89B93}"/>
              </a:ext>
            </a:extLst>
          </p:cNvPr>
          <p:cNvSpPr txBox="1"/>
          <p:nvPr/>
        </p:nvSpPr>
        <p:spPr>
          <a:xfrm>
            <a:off x="145956" y="1134480"/>
            <a:ext cx="3900196" cy="324508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ru-RU" sz="1400" dirty="0"/>
              <a:t>Самовозбуждающийся процесс: каждое событие рождает афтершоки</a:t>
            </a:r>
          </a:p>
          <a:p>
            <a:r>
              <a:rPr lang="ru-RU" sz="1400" dirty="0"/>
              <a:t>Затухание по закону </a:t>
            </a:r>
            <a:r>
              <a:rPr lang="ru-RU" sz="1400" dirty="0" err="1"/>
              <a:t>Омори</a:t>
            </a:r>
            <a:r>
              <a:rPr lang="ru-RU" sz="1400" dirty="0"/>
              <a:t> (время) + экспоненциальный спад с расстоянием</a:t>
            </a:r>
          </a:p>
          <a:p>
            <a:r>
              <a:rPr lang="ru-RU" sz="1400" dirty="0"/>
              <a:t>В радиусе 100 км учитывает </a:t>
            </a:r>
            <a:r>
              <a:rPr lang="ru-RU" sz="1400" dirty="0" err="1"/>
              <a:t>форшоки</a:t>
            </a:r>
            <a:r>
              <a:rPr lang="ru-RU" sz="1400" dirty="0"/>
              <a:t> и афтершоки последних 30 дней</a:t>
            </a:r>
          </a:p>
          <a:p>
            <a:r>
              <a:rPr lang="ru-RU" sz="1400" dirty="0"/>
              <a:t>Улучшает чувствительность прогноза: +18,5 % точности</a:t>
            </a:r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1B026B6D-44E8-4ACA-B98A-209988D7EC03}"/>
              </a:ext>
            </a:extLst>
          </p:cNvPr>
          <p:cNvSpPr txBox="1"/>
          <p:nvPr/>
        </p:nvSpPr>
        <p:spPr>
          <a:xfrm>
            <a:off x="136617" y="367475"/>
            <a:ext cx="6846600" cy="5694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ru-RU" sz="2400" b="1" dirty="0">
                <a:solidFill>
                  <a:srgbClr val="1C335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Ключевые алгоритмы: </a:t>
            </a:r>
            <a:r>
              <a:rPr lang="ru-RU" sz="2400" b="1" dirty="0">
                <a:solidFill>
                  <a:srgbClr val="1C3354"/>
                </a:solidFill>
                <a:latin typeface="Arial" pitchFamily="34" charset="0"/>
                <a:cs typeface="Arial" pitchFamily="34" charset="-120"/>
              </a:rPr>
              <a:t>Краткосрочная корректировка. </a:t>
            </a:r>
            <a:r>
              <a:rPr lang="en-GB" sz="2400" b="1" dirty="0">
                <a:solidFill>
                  <a:srgbClr val="1C3354"/>
                </a:solidFill>
                <a:latin typeface="Arial" pitchFamily="34" charset="0"/>
                <a:cs typeface="Arial" pitchFamily="34" charset="-120"/>
              </a:rPr>
              <a:t>ETAS</a:t>
            </a:r>
          </a:p>
        </p:txBody>
      </p:sp>
      <p:pic>
        <p:nvPicPr>
          <p:cNvPr id="8" name="Рисунок 7" descr="Изображение выглядит как линия, текст, диаграмма, снимок экран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BF9D3502-153C-D0E5-5722-423B4EFF31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9888" y="1047403"/>
            <a:ext cx="3227336" cy="324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271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9E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2C6FE9-D802-B6E2-DDED-47CD5CC8D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E1FD5C98-FD75-AAC6-0093-899F9C0D4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0">
            <a:extLst>
              <a:ext uri="{FF2B5EF4-FFF2-40B4-BE49-F238E27FC236}">
                <a16:creationId xmlns:a16="http://schemas.microsoft.com/office/drawing/2014/main" id="{933F1E69-2129-38D0-7724-C774C1131FFC}"/>
              </a:ext>
            </a:extLst>
          </p:cNvPr>
          <p:cNvSpPr txBox="1"/>
          <p:nvPr/>
        </p:nvSpPr>
        <p:spPr>
          <a:xfrm>
            <a:off x="104375" y="4866200"/>
            <a:ext cx="547800" cy="623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buNone/>
            </a:pPr>
            <a:r>
              <a:rPr lang="ru-RU" sz="1200" b="1" dirty="0">
                <a:solidFill>
                  <a:srgbClr val="427697"/>
                </a:solidFill>
                <a:latin typeface="Arial" pitchFamily="34" charset="0"/>
                <a:cs typeface="Arial" pitchFamily="34" charset="-120"/>
              </a:rPr>
              <a:t>8</a:t>
            </a:r>
            <a:endParaRPr lang="en-US" sz="1200" dirty="0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1C9565C2-A989-03F0-D6AB-CD120E5C373D}"/>
              </a:ext>
            </a:extLst>
          </p:cNvPr>
          <p:cNvSpPr txBox="1"/>
          <p:nvPr/>
        </p:nvSpPr>
        <p:spPr>
          <a:xfrm>
            <a:off x="4030106" y="4570127"/>
            <a:ext cx="4898571" cy="1963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buNone/>
            </a:pPr>
            <a:endParaRPr lang="en-US" sz="1000" dirty="0"/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573E9E41-09D0-520B-EA68-2839E2F35954}"/>
              </a:ext>
            </a:extLst>
          </p:cNvPr>
          <p:cNvSpPr txBox="1"/>
          <p:nvPr/>
        </p:nvSpPr>
        <p:spPr>
          <a:xfrm>
            <a:off x="279306" y="983929"/>
            <a:ext cx="3900196" cy="324508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ru-RU" sz="1400" dirty="0"/>
              <a:t>✓ Правила IF–THEN</a:t>
            </a:r>
          </a:p>
          <a:p>
            <a:r>
              <a:rPr lang="ru-RU" sz="1400" dirty="0"/>
              <a:t>✓ Фильтрация аномалий</a:t>
            </a:r>
          </a:p>
          <a:p>
            <a:r>
              <a:rPr lang="ru-RU" sz="1400" dirty="0"/>
              <a:t>✓ Присваивает статусы:</a:t>
            </a:r>
            <a:br>
              <a:rPr lang="ru-RU" sz="1400" dirty="0"/>
            </a:br>
            <a:r>
              <a:rPr lang="ru-RU" sz="1400" dirty="0"/>
              <a:t>     – нормальный фон</a:t>
            </a:r>
            <a:br>
              <a:rPr lang="ru-RU" sz="1400" dirty="0"/>
            </a:br>
            <a:r>
              <a:rPr lang="ru-RU" sz="1400" dirty="0"/>
              <a:t>     – повышенная готовность</a:t>
            </a:r>
            <a:br>
              <a:rPr lang="ru-RU" sz="1400" dirty="0"/>
            </a:br>
            <a:r>
              <a:rPr lang="ru-RU" sz="1400" dirty="0"/>
              <a:t>     – критическое предупреждение.</a:t>
            </a:r>
          </a:p>
          <a:p>
            <a:endParaRPr lang="ru-RU" sz="1400" dirty="0"/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B1851863-81B6-3A34-E723-D14055F9E4BE}"/>
              </a:ext>
            </a:extLst>
          </p:cNvPr>
          <p:cNvSpPr txBox="1"/>
          <p:nvPr/>
        </p:nvSpPr>
        <p:spPr>
          <a:xfrm>
            <a:off x="136617" y="367475"/>
            <a:ext cx="6846600" cy="5694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ru-RU" sz="2400" b="1" dirty="0">
                <a:solidFill>
                  <a:srgbClr val="1C335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Ключевые алгоритмы: </a:t>
            </a:r>
            <a:r>
              <a:rPr lang="en-GB" sz="2400" b="1" dirty="0" err="1">
                <a:solidFill>
                  <a:srgbClr val="1C3354"/>
                </a:solidFill>
                <a:latin typeface="Arial" pitchFamily="34" charset="0"/>
                <a:cs typeface="Arial" pitchFamily="34" charset="-120"/>
              </a:rPr>
              <a:t>Experta</a:t>
            </a:r>
            <a:r>
              <a:rPr lang="ru-RU" sz="2400" b="1" dirty="0">
                <a:solidFill>
                  <a:srgbClr val="1C3354"/>
                </a:solidFill>
                <a:latin typeface="Arial" pitchFamily="34" charset="0"/>
                <a:cs typeface="Arial" pitchFamily="34" charset="-120"/>
              </a:rPr>
              <a:t>.</a:t>
            </a:r>
            <a:r>
              <a:rPr lang="en-GB" sz="2400" b="1" dirty="0">
                <a:solidFill>
                  <a:srgbClr val="1C3354"/>
                </a:solidFill>
                <a:latin typeface="Arial" pitchFamily="34" charset="0"/>
                <a:cs typeface="Arial" pitchFamily="34" charset="-120"/>
              </a:rPr>
              <a:t> </a:t>
            </a:r>
            <a:r>
              <a:rPr lang="ru-RU" sz="2400" b="1" dirty="0">
                <a:solidFill>
                  <a:srgbClr val="1C3354"/>
                </a:solidFill>
                <a:latin typeface="Arial" pitchFamily="34" charset="0"/>
                <a:cs typeface="Arial" pitchFamily="34" charset="-120"/>
              </a:rPr>
              <a:t>экспертная логика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B2D9FC4-0FBB-A7B9-5588-3F018495DC0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5105"/>
          <a:stretch>
            <a:fillRect/>
          </a:stretch>
        </p:blipFill>
        <p:spPr>
          <a:xfrm>
            <a:off x="4726446" y="983929"/>
            <a:ext cx="2166338" cy="294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956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6E9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2700" y="1526569"/>
            <a:ext cx="4665306" cy="2449286"/>
          </a:xfrm>
          <a:prstGeom prst="rect">
            <a:avLst/>
          </a:prstGeom>
        </p:spPr>
      </p:pic>
      <p:sp>
        <p:nvSpPr>
          <p:cNvPr id="4" name="Text 0"/>
          <p:cNvSpPr txBox="1"/>
          <p:nvPr/>
        </p:nvSpPr>
        <p:spPr>
          <a:xfrm>
            <a:off x="104375" y="4866200"/>
            <a:ext cx="547800" cy="623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buNone/>
            </a:pPr>
            <a:r>
              <a:rPr lang="ru-RU" sz="1200" b="1" dirty="0">
                <a:solidFill>
                  <a:srgbClr val="427697"/>
                </a:solidFill>
                <a:latin typeface="Arial" pitchFamily="34" charset="0"/>
                <a:cs typeface="Arial" pitchFamily="34" charset="-120"/>
              </a:rPr>
              <a:t>9</a:t>
            </a:r>
            <a:endParaRPr lang="en-US" sz="1200" dirty="0"/>
          </a:p>
        </p:txBody>
      </p:sp>
      <p:sp>
        <p:nvSpPr>
          <p:cNvPr id="5" name="Text 1"/>
          <p:cNvSpPr txBox="1"/>
          <p:nvPr/>
        </p:nvSpPr>
        <p:spPr>
          <a:xfrm>
            <a:off x="4030106" y="4570127"/>
            <a:ext cx="4898571" cy="1963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buNone/>
            </a:pPr>
            <a:r>
              <a:rPr lang="en-US" sz="1000" dirty="0">
                <a:solidFill>
                  <a:srgbClr val="2A3E5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Объединённые каталоги ЕГС РАН, EMSC и GEOFON; методология CSEP</a:t>
            </a:r>
            <a:endParaRPr lang="en-US" sz="1000" dirty="0"/>
          </a:p>
        </p:txBody>
      </p:sp>
      <p:sp>
        <p:nvSpPr>
          <p:cNvPr id="6" name="Text 2"/>
          <p:cNvSpPr txBox="1"/>
          <p:nvPr/>
        </p:nvSpPr>
        <p:spPr>
          <a:xfrm>
            <a:off x="145956" y="1134480"/>
            <a:ext cx="3900196" cy="324508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1C335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Источники данных охватывают 1960–2024 гг., разделение выборок строго по методике CSEP. Метрики оценки включают POD, FAR, LL-gain и Brier Score для объективной ретроспективной валидации.</a:t>
            </a:r>
            <a:r>
              <a:rPr lang="en-US" sz="1500" dirty="0">
                <a:solidFill>
                  <a:srgbClr val="1C335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
</a:t>
            </a:r>
            <a:r>
              <a:rPr lang="en-US" sz="1400" dirty="0">
                <a:solidFill>
                  <a:srgbClr val="1C335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Обширная база данных и стандартизованная методика обеспечивают высокую надёжность оценки прогностического качества моделей.</a:t>
            </a:r>
            <a:endParaRPr lang="en-US" sz="1400" dirty="0"/>
          </a:p>
        </p:txBody>
      </p:sp>
      <p:sp>
        <p:nvSpPr>
          <p:cNvPr id="7" name="Text 3"/>
          <p:cNvSpPr txBox="1"/>
          <p:nvPr/>
        </p:nvSpPr>
        <p:spPr>
          <a:xfrm>
            <a:off x="136617" y="367475"/>
            <a:ext cx="6846600" cy="5694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242" b="1" dirty="0">
                <a:solidFill>
                  <a:srgbClr val="1C335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Данные, разбиение на выборки и методика валидации модели</a:t>
            </a:r>
            <a:endParaRPr lang="en-US" sz="2242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690</Words>
  <Application>Microsoft Office PowerPoint</Application>
  <PresentationFormat>Экран (16:9)</PresentationFormat>
  <Paragraphs>78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6" baseType="lpstr">
      <vt:lpstr>Arial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Иван Малиновцев</cp:lastModifiedBy>
  <cp:revision>1</cp:revision>
  <dcterms:created xsi:type="dcterms:W3CDTF">2025-06-15T07:10:47Z</dcterms:created>
  <dcterms:modified xsi:type="dcterms:W3CDTF">2025-06-15T08:11:25Z</dcterms:modified>
</cp:coreProperties>
</file>