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72" r:id="rId4"/>
    <p:sldId id="259" r:id="rId5"/>
    <p:sldId id="273" r:id="rId6"/>
    <p:sldId id="260" r:id="rId7"/>
    <p:sldId id="274" r:id="rId8"/>
    <p:sldId id="261" r:id="rId9"/>
    <p:sldId id="262" r:id="rId10"/>
    <p:sldId id="264" r:id="rId11"/>
    <p:sldId id="275" r:id="rId12"/>
    <p:sldId id="265" r:id="rId13"/>
    <p:sldId id="276" r:id="rId14"/>
    <p:sldId id="277" r:id="rId15"/>
    <p:sldId id="279" r:id="rId16"/>
    <p:sldId id="280" r:id="rId17"/>
    <p:sldId id="281" r:id="rId18"/>
    <p:sldId id="287" r:id="rId19"/>
    <p:sldId id="288" r:id="rId20"/>
    <p:sldId id="284" r:id="rId21"/>
    <p:sldId id="285" r:id="rId22"/>
    <p:sldId id="28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9B3A3-CECE-F789-D896-1C1BFA98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1119" y="1718922"/>
            <a:ext cx="5011332" cy="3596201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PAC-MAN PROJECT</a:t>
            </a:r>
            <a:br>
              <a:rPr lang="en-US" sz="5100" dirty="0"/>
            </a:br>
            <a:br>
              <a:rPr lang="en-US" sz="5100" dirty="0"/>
            </a:br>
            <a:r>
              <a:rPr lang="en-US" sz="3100" dirty="0" err="1"/>
              <a:t>Trần</a:t>
            </a:r>
            <a:r>
              <a:rPr lang="en-US" sz="3100" dirty="0"/>
              <a:t> </a:t>
            </a:r>
            <a:r>
              <a:rPr lang="en-US" sz="3100" dirty="0" err="1"/>
              <a:t>Đức</a:t>
            </a:r>
            <a:r>
              <a:rPr lang="en-US" sz="3100" dirty="0"/>
              <a:t> </a:t>
            </a:r>
            <a:r>
              <a:rPr lang="en-US" sz="3100" dirty="0" err="1"/>
              <a:t>Hải</a:t>
            </a:r>
            <a:r>
              <a:rPr lang="en-US" sz="3100" dirty="0"/>
              <a:t> </a:t>
            </a:r>
            <a:r>
              <a:rPr lang="en-US" sz="3100" dirty="0" err="1"/>
              <a:t>Triều</a:t>
            </a:r>
            <a:r>
              <a:rPr lang="en-US" sz="3100" dirty="0"/>
              <a:t> ITITWE20027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How Pac-Man Might Make Artificial Intelligence Even Smarter | Dice.com  Career Advice">
            <a:extLst>
              <a:ext uri="{FF2B5EF4-FFF2-40B4-BE49-F238E27FC236}">
                <a16:creationId xmlns:a16="http://schemas.microsoft.com/office/drawing/2014/main" id="{16668986-2C60-CA20-BE63-C034784D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022" y="2014519"/>
            <a:ext cx="4172845" cy="267062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052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53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1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3301-67EB-955D-343D-AD5F64AF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97" y="2052735"/>
            <a:ext cx="4834021" cy="4465605"/>
          </a:xfrm>
        </p:spPr>
        <p:txBody>
          <a:bodyPr>
            <a:normAutofit lnSpcReduction="10000"/>
          </a:bodyPr>
          <a:lstStyle/>
          <a:p>
            <a:r>
              <a:rPr lang="vi-V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 this,</a:t>
            </a:r>
            <a:r>
              <a:rPr lang="vi-V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 “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paintcomponent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draws the map as we see: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nested for loops iterate over the rows (y) and columns (x) of the map.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position (x, y), the corresponding value in the map array determines what to draw.</a:t>
            </a:r>
          </a:p>
          <a:p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CE2C753-C8CF-4BA1-E893-67675AC1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5172"/>
            <a:ext cx="6006104" cy="50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8DC-8F82-C849-5585-A621F9D4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3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2.The Pacman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0019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0E67E-0501-BE9E-5772-6A11AB24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CBEDDB-57EE-EB4D-6BC2-586E85D400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r="24295"/>
          <a:stretch/>
        </p:blipFill>
        <p:spPr>
          <a:xfrm>
            <a:off x="6487112" y="1458517"/>
            <a:ext cx="5400838" cy="4264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A1DC5-AEA3-BED1-A0BC-412F8DE79E61}"/>
              </a:ext>
            </a:extLst>
          </p:cNvPr>
          <p:cNvSpPr txBox="1"/>
          <p:nvPr/>
        </p:nvSpPr>
        <p:spPr>
          <a:xfrm>
            <a:off x="2400270" y="412077"/>
            <a:ext cx="84885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Pacman collects the white dots: 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5AA2A1-BDA8-98CC-5754-CB6D9FAD69C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3143" y="2161939"/>
            <a:ext cx="53161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(map[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== 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the current tile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contains food.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771CD47-F5E8-F6A7-EB60-D96D82E30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6" y="3331489"/>
            <a:ext cx="56444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 0;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removes the food by setting the tile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3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2B28A-1178-84C8-5EC0-310D424E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8" y="4307684"/>
            <a:ext cx="5345059" cy="105733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F6654-6C8F-2C77-4CCE-D495ACD2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Pacman standstill when touch the borders:</a:t>
            </a:r>
            <a:endParaRPr lang="en-US" sz="3700" b="1"/>
          </a:p>
        </p:txBody>
      </p:sp>
      <p:grpSp>
        <p:nvGrpSpPr>
          <p:cNvPr id="6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B1FC866A-6131-4FDD-49DA-489C5F80C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685805"/>
            <a:ext cx="4974771" cy="55340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Boundary Check: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&gt;= 0 &amp;&amp;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 map[0].length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Ensures Pac-Man's new horizontal position is within the grid's width.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&gt;= 0 &amp;&amp;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map.length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Ensures Pac-Man's new vertical position is within the grid's height.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Wall Collision Check: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map[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][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] != 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Ensures the new position is not a wall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represents walls in the map).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all these conditions are true, Pac-Man's position is updated: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pacmanX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pacmanY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newY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the Condition Fails: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any condition is false (e.g., Pac-Man tries to move into a wall or out of bounds), the position remains unchanged. Pac-Man effectively "stands still."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4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9E7C-A46D-87F4-A1B2-E66AE5AE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it moves:</a:t>
            </a:r>
            <a:br>
              <a:rPr lang="en-US" sz="3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ACBD-2C05-CA79-5447-5FA26DE0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variables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initialized to Pac-Man's current position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B45D76A-0BFF-B9F3-DF58-9EBC103E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4" b="-1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11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BB3-5D1A-72AA-8245-BDDB63C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3.The ghosts: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547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EF58-5616-8A94-40C4-40F9D65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4" y="475861"/>
            <a:ext cx="11513976" cy="6382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Spawn ghost at position of map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58F5EC-E1DB-CE41-F6A3-759609286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05" y="1978090"/>
            <a:ext cx="5020713" cy="183812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24DECB1-BF8F-1D43-36E6-D23035F6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88" y="1482424"/>
            <a:ext cx="656875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Iterating Over Ghosts: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goes through each ghost in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ghosts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Detection: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condition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ghost.x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ghost.y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a ghost's position matches Pac-Man's position.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on Collision: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collision is detected: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lives--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Decreases the number of lives by one.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lives ==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following happens: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message box displays "Game Over!"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JOptionPane.showMessageDialog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exits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System.exit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2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2" name="Rectangle 7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764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5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D4BB-1F26-FF6C-C686-B886FA1B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89" y="418647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Move ghost to random place</a:t>
            </a:r>
            <a:br>
              <a:rPr lang="en-US" dirty="0"/>
            </a:br>
            <a:endParaRPr lang="en-US" dirty="0"/>
          </a:p>
        </p:txBody>
      </p: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41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14BD62F-68E0-736F-39DA-10C3E86F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2" b="3"/>
          <a:stretch/>
        </p:blipFill>
        <p:spPr>
          <a:xfrm>
            <a:off x="6220826" y="619275"/>
            <a:ext cx="5479636" cy="5479655"/>
          </a:xfrm>
          <a:prstGeom prst="rect">
            <a:avLst/>
          </a:prstGeom>
        </p:spPr>
      </p:pic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77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7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DB2900B-C4BE-7F21-C27C-989A3C19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1213009"/>
            <a:ext cx="583474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Ghost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defines the behavior and properties of each ghost, including its position and movement.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x, 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current position of the ghost on the grid.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dx,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direction of movement.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 = -1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left,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 =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right.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up,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down.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meaning no movement in that direction.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changeDirection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Randomly changes the direction of the ghost.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assigned random values between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Math.random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ghost can move up, down, left, right, or remain stationary in one direction.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Continuous Movement: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condition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(dx == 0 &amp;&amp;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the ghost does not stop completely. If both directions are zero,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set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(moves right).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This Works in the Game: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Ghosts move in a grid-like pattern based on their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ghost collides with a wall, it calls this method to choose a new direction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7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D9DC-5CB1-C979-D5D3-D9456ED1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spc="1500"/>
              <a:t>Ghost hit pacman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56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56A20300-159A-98A2-2653-23EB2422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20" y="1747592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Purpose of the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</a:rPr>
              <a:t>checkCollisions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Method: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This method ensures the game handles interactions between Pac-Man and ghosts.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If a ghost occupies the same position as Pac-Man, Pac-Man loses a life.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Iterating Over Ghosts: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for loop checks every ghost in the ghosts list.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Collision Detection: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condition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ghost.x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==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pacmanX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&amp;&amp;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ghost.y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==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pacmanY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ensures that a collision is detected if both the ghost’s and Pac-Man’s coordinates match.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Action on Collision: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Decrease Lives: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85800" marR="0" lvl="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lives--; reduces Pac-Man's remaining lives by one.</a:t>
            </a: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Check for Game Over: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85800" marR="0" lvl="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If lives reaches zero, the game ends:</a:t>
            </a:r>
          </a:p>
          <a:p>
            <a:pPr marL="1143000" marR="0" lvl="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A "Game Over!" message is shown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JOptionPane.showMessageDialog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1143000" marR="0" lvl="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program exits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System.exit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(0).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0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1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68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28" name="Content Placeholder 2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248DEBB-5753-F012-036A-D396CFB5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40" y="2170750"/>
            <a:ext cx="5494496" cy="2728196"/>
          </a:xfrm>
        </p:spPr>
      </p:pic>
    </p:spTree>
    <p:extLst>
      <p:ext uri="{BB962C8B-B14F-4D97-AF65-F5344CB8AC3E}">
        <p14:creationId xmlns:p14="http://schemas.microsoft.com/office/powerpoint/2010/main" val="160214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7DAC-7A81-892C-9E22-F76409AE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Random direction change and move continuously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FE4DF406-AEE5-FA89-0CE0-6DCAA185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20" y="1747592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Purpose: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Randomly assigns new directions to dx and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Math.random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().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Random Direction Generation: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dx = (int)(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Math.random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() * 3) - 1: Generates values between -1, 0, and 1.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= (int)(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Math.random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() * 3) - 1: Similar random values for vertical direction.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Ensuring Movement: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If both dx and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</a:rPr>
              <a:t>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are 0 (stationary), dx is set to 1 to ensure the ghost keeps moving.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7CA7EAC-74AF-6485-A871-2682AF14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953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0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39CB9EED-67A3-FCFB-FFAE-4DE59F9A4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0" r="23540" b="-2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AAE2-5D7E-E5E9-B738-791C542E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</a:t>
            </a:r>
            <a:endParaRPr lang="en-US"/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71E-DBAD-131C-FF7E-280C50D3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I.  Gameplay</a:t>
            </a:r>
          </a:p>
          <a:p>
            <a:pPr marL="0" indent="0">
              <a:buNone/>
            </a:pPr>
            <a:r>
              <a:rPr lang="en-US" dirty="0"/>
              <a:t>II. Code works</a:t>
            </a:r>
          </a:p>
          <a:p>
            <a:pPr marL="0" indent="0">
              <a:buNone/>
            </a:pPr>
            <a:r>
              <a:rPr lang="en-US" dirty="0"/>
              <a:t>     1. Creating map</a:t>
            </a:r>
          </a:p>
          <a:p>
            <a:pPr marL="0" indent="0">
              <a:buNone/>
            </a:pPr>
            <a:r>
              <a:rPr lang="en-US" dirty="0"/>
              <a:t>     2. The Pac-man</a:t>
            </a:r>
          </a:p>
          <a:p>
            <a:pPr marL="0" indent="0">
              <a:buNone/>
            </a:pPr>
            <a:r>
              <a:rPr lang="en-US" dirty="0"/>
              <a:t>     3. The ghosts</a:t>
            </a:r>
          </a:p>
          <a:p>
            <a:pPr marL="0" indent="0">
              <a:buNone/>
            </a:pPr>
            <a:r>
              <a:rPr lang="en-US" dirty="0"/>
              <a:t>     4. Check Maze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III.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version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186E-6EB2-EC95-F115-A6F0920F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lll.Final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version:</a:t>
            </a:r>
            <a:r>
              <a:rPr lang="en-US" sz="280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/>
          </a:p>
        </p:txBody>
      </p:sp>
      <p:pic>
        <p:nvPicPr>
          <p:cNvPr id="1026" name="Picture 2" descr="Red Pacman Ghost, Pac-Man Party Worlds Biggest Pac-Man ...">
            <a:extLst>
              <a:ext uri="{FF2B5EF4-FFF2-40B4-BE49-F238E27FC236}">
                <a16:creationId xmlns:a16="http://schemas.microsoft.com/office/drawing/2014/main" id="{F2119B01-FC90-A47A-D9B7-087CC24C4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" r="232" b="-5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41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18E0-3C81-0BAC-73E0-B72AA815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plan to make the game will have different map after each round and add some different ghosts and portion.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rage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ghost will chase continuously if you in range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 portion will gain you 1 more life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grpSp>
        <p:nvGrpSpPr>
          <p:cNvPr id="104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2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651F-3051-F543-18C6-F08507D5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732391"/>
            <a:ext cx="5649289" cy="13149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for heal portion: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B055-8E71-82EC-2D81-0E0447B68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0" r="12232" b="3"/>
          <a:stretch/>
        </p:blipFill>
        <p:spPr>
          <a:xfrm>
            <a:off x="7067362" y="824627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CA9EFA9-D20F-DA56-D829-4D45D476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// Eat food or collect potion </a:t>
            </a:r>
          </a:p>
          <a:p>
            <a:pPr marL="0" indent="0">
              <a:buNone/>
            </a:pPr>
            <a:r>
              <a:rPr lang="en-US" sz="2000" dirty="0"/>
              <a:t>if (map[</a:t>
            </a:r>
            <a:r>
              <a:rPr lang="en-US" sz="2000" dirty="0" err="1"/>
              <a:t>pacmanY</a:t>
            </a:r>
            <a:r>
              <a:rPr lang="en-US" sz="2000" dirty="0"/>
              <a:t>][</a:t>
            </a:r>
            <a:r>
              <a:rPr lang="en-US" sz="2000" dirty="0" err="1"/>
              <a:t>pacmanX</a:t>
            </a:r>
            <a:r>
              <a:rPr lang="en-US" sz="2000" dirty="0"/>
              <a:t>] == 2) { </a:t>
            </a:r>
          </a:p>
          <a:p>
            <a:pPr marL="0" indent="0">
              <a:buNone/>
            </a:pPr>
            <a:r>
              <a:rPr lang="en-US" sz="2000" dirty="0"/>
              <a:t>map[</a:t>
            </a:r>
            <a:r>
              <a:rPr lang="en-US" sz="2000" dirty="0" err="1"/>
              <a:t>pacmanY</a:t>
            </a:r>
            <a:r>
              <a:rPr lang="en-US" sz="2000" dirty="0"/>
              <a:t>][</a:t>
            </a:r>
            <a:r>
              <a:rPr lang="en-US" sz="2000" dirty="0" err="1"/>
              <a:t>pacmanX</a:t>
            </a:r>
            <a:r>
              <a:rPr lang="en-US" sz="2000" dirty="0"/>
              <a:t>] = 0;</a:t>
            </a:r>
          </a:p>
          <a:p>
            <a:pPr marL="0" indent="0">
              <a:buNone/>
            </a:pPr>
            <a:r>
              <a:rPr lang="en-US" sz="2000" dirty="0"/>
              <a:t> } else if (map[</a:t>
            </a:r>
            <a:r>
              <a:rPr lang="en-US" sz="2000" dirty="0" err="1"/>
              <a:t>pacmanY</a:t>
            </a:r>
            <a:r>
              <a:rPr lang="en-US" sz="2000" dirty="0"/>
              <a:t>][</a:t>
            </a:r>
            <a:r>
              <a:rPr lang="en-US" sz="2000" dirty="0" err="1"/>
              <a:t>pacmanX</a:t>
            </a:r>
            <a:r>
              <a:rPr lang="en-US" sz="2000" dirty="0"/>
              <a:t>] == 3) { </a:t>
            </a:r>
          </a:p>
          <a:p>
            <a:pPr marL="0" indent="0">
              <a:buNone/>
            </a:pPr>
            <a:r>
              <a:rPr lang="en-US" sz="2000" dirty="0"/>
              <a:t>map[</a:t>
            </a:r>
            <a:r>
              <a:rPr lang="en-US" sz="2000" dirty="0" err="1"/>
              <a:t>pacmanY</a:t>
            </a:r>
            <a:r>
              <a:rPr lang="en-US" sz="2000" dirty="0"/>
              <a:t>][</a:t>
            </a:r>
            <a:r>
              <a:rPr lang="en-US" sz="2000" dirty="0" err="1"/>
              <a:t>pacmanX</a:t>
            </a:r>
            <a:r>
              <a:rPr lang="en-US" sz="2000" dirty="0"/>
              <a:t>] = 0; </a:t>
            </a:r>
          </a:p>
          <a:p>
            <a:pPr marL="0" indent="0">
              <a:buNone/>
            </a:pPr>
            <a:r>
              <a:rPr lang="en-US" sz="2000" dirty="0"/>
              <a:t>lives++; // Gain a life</a:t>
            </a:r>
          </a:p>
        </p:txBody>
      </p:sp>
    </p:spTree>
    <p:extLst>
      <p:ext uri="{BB962C8B-B14F-4D97-AF65-F5344CB8AC3E}">
        <p14:creationId xmlns:p14="http://schemas.microsoft.com/office/powerpoint/2010/main" val="56184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4625-F1CB-E12E-273B-039C3D509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5B0B-A49F-90EB-8000-045E1DEC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732391"/>
            <a:ext cx="5649289" cy="1314996"/>
          </a:xfrm>
        </p:spPr>
        <p:txBody>
          <a:bodyPr anchor="b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for rage ghost: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08557-9BAE-513B-DC5C-8B63F932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0" r="12232" b="3"/>
          <a:stretch/>
        </p:blipFill>
        <p:spPr>
          <a:xfrm>
            <a:off x="7067362" y="824627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98CA874-2DD5-1979-31CE-A9A2563C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 dirty="0"/>
              <a:t>class Ghost { </a:t>
            </a:r>
          </a:p>
          <a:p>
            <a:pPr marL="0" indent="0">
              <a:buNone/>
            </a:pPr>
            <a:r>
              <a:rPr lang="en-US" sz="900" dirty="0"/>
              <a:t>int x, y; // Current position </a:t>
            </a:r>
          </a:p>
          <a:p>
            <a:pPr marL="0" indent="0">
              <a:buNone/>
            </a:pPr>
            <a:r>
              <a:rPr lang="en-US" sz="900" dirty="0"/>
              <a:t>int dx = 0, </a:t>
            </a:r>
            <a:r>
              <a:rPr lang="en-US" sz="900" dirty="0" err="1"/>
              <a:t>dy</a:t>
            </a:r>
            <a:r>
              <a:rPr lang="en-US" sz="900" dirty="0"/>
              <a:t> = 1; // Initial direction </a:t>
            </a:r>
          </a:p>
          <a:p>
            <a:pPr marL="0" indent="0">
              <a:buNone/>
            </a:pPr>
            <a:r>
              <a:rPr lang="en-US" sz="900" dirty="0"/>
              <a:t>private final int </a:t>
            </a:r>
            <a:r>
              <a:rPr lang="en-US" sz="900" dirty="0" err="1"/>
              <a:t>rageRange</a:t>
            </a:r>
            <a:r>
              <a:rPr lang="en-US" sz="900" dirty="0"/>
              <a:t> = 5;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public void move(int </a:t>
            </a:r>
            <a:r>
              <a:rPr lang="en-US" sz="900" dirty="0" err="1"/>
              <a:t>pacmanX</a:t>
            </a:r>
            <a:r>
              <a:rPr lang="en-US" sz="900" dirty="0"/>
              <a:t>, int </a:t>
            </a:r>
            <a:r>
              <a:rPr lang="en-US" sz="900" dirty="0" err="1"/>
              <a:t>pacmanY</a:t>
            </a:r>
            <a:r>
              <a:rPr lang="en-US" sz="900" dirty="0"/>
              <a:t>) {       // Calculate distance between ghost and Pac-Man</a:t>
            </a:r>
          </a:p>
          <a:p>
            <a:pPr marL="0" indent="0">
              <a:buNone/>
            </a:pPr>
            <a:r>
              <a:rPr lang="fr-FR" sz="900" dirty="0" err="1"/>
              <a:t>int</a:t>
            </a:r>
            <a:r>
              <a:rPr lang="fr-FR" sz="900" dirty="0"/>
              <a:t> </a:t>
            </a:r>
            <a:r>
              <a:rPr lang="fr-FR" sz="900" dirty="0" err="1"/>
              <a:t>distanceX</a:t>
            </a:r>
            <a:r>
              <a:rPr lang="fr-FR" sz="900" dirty="0"/>
              <a:t> = </a:t>
            </a:r>
            <a:r>
              <a:rPr lang="fr-FR" sz="900" dirty="0" err="1"/>
              <a:t>Math.abs</a:t>
            </a:r>
            <a:r>
              <a:rPr lang="fr-FR" sz="900" dirty="0"/>
              <a:t>(</a:t>
            </a:r>
            <a:r>
              <a:rPr lang="fr-FR" sz="900" dirty="0" err="1"/>
              <a:t>pacmanX</a:t>
            </a:r>
            <a:r>
              <a:rPr lang="fr-FR" sz="900" dirty="0"/>
              <a:t> - x);</a:t>
            </a:r>
            <a:br>
              <a:rPr lang="en-US" sz="900" dirty="0"/>
            </a:br>
            <a:r>
              <a:rPr lang="en-US" sz="900" dirty="0"/>
              <a:t>int </a:t>
            </a:r>
            <a:r>
              <a:rPr lang="en-US" sz="900" dirty="0" err="1"/>
              <a:t>distanceY</a:t>
            </a:r>
            <a:r>
              <a:rPr lang="en-US" sz="900" dirty="0"/>
              <a:t> = </a:t>
            </a:r>
            <a:r>
              <a:rPr lang="en-US" sz="900" dirty="0" err="1"/>
              <a:t>Math.abs</a:t>
            </a:r>
            <a:r>
              <a:rPr lang="en-US" sz="900" dirty="0"/>
              <a:t>(</a:t>
            </a:r>
            <a:r>
              <a:rPr lang="en-US" sz="900" dirty="0" err="1"/>
              <a:t>pacmanY</a:t>
            </a:r>
            <a:r>
              <a:rPr lang="en-US" sz="900" dirty="0"/>
              <a:t> - y)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// If within rage range, chase Pac-Man</a:t>
            </a:r>
          </a:p>
          <a:p>
            <a:pPr marL="0" indent="0">
              <a:buNone/>
            </a:pPr>
            <a:r>
              <a:rPr lang="en-US" sz="900" dirty="0"/>
              <a:t>if (</a:t>
            </a:r>
            <a:r>
              <a:rPr lang="en-US" sz="900" dirty="0" err="1"/>
              <a:t>distanceX</a:t>
            </a:r>
            <a:r>
              <a:rPr lang="en-US" sz="900" dirty="0"/>
              <a:t> &lt;= </a:t>
            </a:r>
            <a:r>
              <a:rPr lang="en-US" sz="900" dirty="0" err="1"/>
              <a:t>rageRange</a:t>
            </a:r>
            <a:r>
              <a:rPr lang="en-US" sz="900" dirty="0"/>
              <a:t> &amp;&amp; </a:t>
            </a:r>
            <a:r>
              <a:rPr lang="en-US" sz="900" dirty="0" err="1"/>
              <a:t>distanceY</a:t>
            </a:r>
            <a:r>
              <a:rPr lang="en-US" sz="900" dirty="0"/>
              <a:t> &lt;= </a:t>
            </a:r>
            <a:r>
              <a:rPr lang="en-US" sz="900" dirty="0" err="1"/>
              <a:t>rageRange</a:t>
            </a:r>
            <a:r>
              <a:rPr lang="en-US" sz="900" dirty="0"/>
              <a:t>) {</a:t>
            </a:r>
          </a:p>
          <a:p>
            <a:pPr marL="0" indent="0">
              <a:buNone/>
            </a:pPr>
            <a:r>
              <a:rPr lang="en-US" sz="900" dirty="0" err="1"/>
              <a:t>chasePacman</a:t>
            </a:r>
            <a:r>
              <a:rPr lang="en-US" sz="900" dirty="0"/>
              <a:t>(</a:t>
            </a:r>
            <a:r>
              <a:rPr lang="en-US" sz="900" dirty="0" err="1"/>
              <a:t>pacmanX</a:t>
            </a:r>
            <a:r>
              <a:rPr lang="en-US" sz="900" dirty="0"/>
              <a:t>, </a:t>
            </a:r>
            <a:r>
              <a:rPr lang="en-US" sz="900" dirty="0" err="1"/>
              <a:t>pacmanY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} else {// Otherwise, move randomly</a:t>
            </a:r>
            <a:br>
              <a:rPr lang="en-US" sz="900" dirty="0"/>
            </a:br>
            <a:r>
              <a:rPr lang="en-US" sz="900" dirty="0" err="1"/>
              <a:t>randomMove</a:t>
            </a:r>
            <a:r>
              <a:rPr lang="en-US" sz="900" dirty="0"/>
              <a:t>(); } 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800" dirty="0"/>
              <a:t>private void </a:t>
            </a:r>
            <a:r>
              <a:rPr lang="en-US" sz="800" dirty="0" err="1"/>
              <a:t>chasePacman</a:t>
            </a:r>
            <a:r>
              <a:rPr lang="en-US" sz="800" dirty="0"/>
              <a:t>(int </a:t>
            </a:r>
            <a:r>
              <a:rPr lang="en-US" sz="800" dirty="0" err="1"/>
              <a:t>pacmanX</a:t>
            </a:r>
            <a:r>
              <a:rPr lang="en-US" sz="800" dirty="0"/>
              <a:t>, int </a:t>
            </a:r>
            <a:r>
              <a:rPr lang="en-US" sz="800" dirty="0" err="1"/>
              <a:t>pacmanY</a:t>
            </a:r>
            <a:r>
              <a:rPr lang="en-US" sz="800" dirty="0"/>
              <a:t>) {       // Adjust direction to move toward Pac-Man</a:t>
            </a:r>
          </a:p>
          <a:p>
            <a:pPr marL="0" indent="0">
              <a:buNone/>
            </a:pPr>
            <a:r>
              <a:rPr lang="en-US" sz="800" dirty="0"/>
              <a:t>if (</a:t>
            </a:r>
            <a:r>
              <a:rPr lang="en-US" sz="800" dirty="0" err="1"/>
              <a:t>pacmanX</a:t>
            </a:r>
            <a:r>
              <a:rPr lang="en-US" sz="800" dirty="0"/>
              <a:t> &gt; x) dx = 1;            // Move right</a:t>
            </a:r>
          </a:p>
          <a:p>
            <a:pPr marL="0" indent="0">
              <a:buNone/>
            </a:pPr>
            <a:r>
              <a:rPr lang="en-US" sz="800" dirty="0"/>
              <a:t>else if (</a:t>
            </a:r>
            <a:r>
              <a:rPr lang="en-US" sz="800" dirty="0" err="1"/>
              <a:t>pacmanX</a:t>
            </a:r>
            <a:r>
              <a:rPr lang="en-US" sz="800" dirty="0"/>
              <a:t> &lt; x) dx = -1;        // Move left</a:t>
            </a:r>
          </a:p>
          <a:p>
            <a:pPr marL="0" indent="0">
              <a:buNone/>
            </a:pPr>
            <a:r>
              <a:rPr lang="pt-BR" sz="800" dirty="0"/>
              <a:t>else dx = 0; // No horizontal movement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if (</a:t>
            </a:r>
            <a:r>
              <a:rPr lang="en-US" sz="800" dirty="0" err="1"/>
              <a:t>pacmanY</a:t>
            </a:r>
            <a:r>
              <a:rPr lang="en-US" sz="800" dirty="0"/>
              <a:t> &gt; y) </a:t>
            </a:r>
            <a:r>
              <a:rPr lang="en-US" sz="800" dirty="0" err="1"/>
              <a:t>dy</a:t>
            </a:r>
            <a:r>
              <a:rPr lang="en-US" sz="800" dirty="0"/>
              <a:t> = 1; // Move down</a:t>
            </a:r>
            <a:br>
              <a:rPr lang="en-US" sz="800" dirty="0"/>
            </a:br>
            <a:r>
              <a:rPr lang="en-US" sz="800" dirty="0"/>
              <a:t>else if (</a:t>
            </a:r>
            <a:r>
              <a:rPr lang="en-US" sz="800" dirty="0" err="1"/>
              <a:t>pacmanY</a:t>
            </a:r>
            <a:r>
              <a:rPr lang="en-US" sz="800" dirty="0"/>
              <a:t> &lt; y) </a:t>
            </a:r>
            <a:r>
              <a:rPr lang="en-US" sz="800" dirty="0" err="1"/>
              <a:t>dy</a:t>
            </a:r>
            <a:r>
              <a:rPr lang="en-US" sz="800" dirty="0"/>
              <a:t> = -1; // Move up</a:t>
            </a:r>
            <a:br>
              <a:rPr lang="en-US" sz="800" dirty="0"/>
            </a:br>
            <a:r>
              <a:rPr lang="en-US" sz="800" dirty="0"/>
              <a:t>else </a:t>
            </a:r>
            <a:r>
              <a:rPr lang="en-US" sz="800" dirty="0" err="1"/>
              <a:t>dy</a:t>
            </a:r>
            <a:r>
              <a:rPr lang="en-US" sz="800" dirty="0"/>
              <a:t> = 0; // No vertical movement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541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CBC3-6DF1-6F2F-A11C-CB521E46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28470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IV. Thanks for listening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5D84-21EF-D37A-A148-08B0EB87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4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0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Gameplay: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1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6" name="Rectangle 310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109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10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7DA2-533E-A035-2B9A-0DD613DC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3" y="1086872"/>
            <a:ext cx="5217173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control the Pacman to eat all the white dots(points) on the map with avoiding the 2 ghosts wandering everywhere. 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There’s 3 level for this game ( easy, normal and hard).</a:t>
            </a:r>
          </a:p>
          <a:p>
            <a:endParaRPr lang="en-US" dirty="0"/>
          </a:p>
        </p:txBody>
      </p:sp>
      <p:grpSp>
        <p:nvGrpSpPr>
          <p:cNvPr id="3112" name="Group 311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3113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117" name="Freeform: Shape 311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8" name="Freeform: Shape 311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14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115" name="Freeform: Shape 311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6" name="Freeform: Shape 311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074" name="Picture 2" descr="Pacman Archives - Fizz Creations">
            <a:extLst>
              <a:ext uri="{FF2B5EF4-FFF2-40B4-BE49-F238E27FC236}">
                <a16:creationId xmlns:a16="http://schemas.microsoft.com/office/drawing/2014/main" id="{9E0BA143-3977-1DA0-9AB8-AF373C090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r="17328" b="2"/>
          <a:stretch/>
        </p:blipFill>
        <p:spPr bwMode="auto">
          <a:xfrm>
            <a:off x="7253021" y="1820334"/>
            <a:ext cx="355504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0" name="Group 311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12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292" name="Freeform: Shape 329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3" name="Freeform: Shape 329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4" name="Freeform: Shape 329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5" name="Freeform: Shape 329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6" name="Freeform: Shape 329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7" name="Freeform: Shape 329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8" name="Freeform: Shape 329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9" name="Freeform: Shape 329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0" name="Freeform: Shape 329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1" name="Freeform: Shape 330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2" name="Freeform: Shape 330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3" name="Freeform: Shape 330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4" name="Freeform: Shape 330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5" name="Freeform: Shape 330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6" name="Freeform: Shape 330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7" name="Freeform: Shape 330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8" name="Freeform: Shape 330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9" name="Freeform: Shape 330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0" name="Freeform: Shape 330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1" name="Freeform: Shape 331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2" name="Freeform: Shape 331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3" name="Freeform: Shape 331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4" name="Freeform: Shape 331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5" name="Freeform: Shape 331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6" name="Freeform: Shape 331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7" name="Freeform: Shape 331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8" name="Freeform: Shape 331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9" name="Freeform: Shape 331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0" name="Freeform: Shape 331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1" name="Freeform: Shape 332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2" name="Freeform: Shape 332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3" name="Freeform: Shape 332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4" name="Freeform: Shape 332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5" name="Freeform: Shape 332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6" name="Freeform: Shape 332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7" name="Freeform: Shape 332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8" name="Freeform: Shape 332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9" name="Freeform: Shape 332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0" name="Freeform: Shape 332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1" name="Freeform: Shape 333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2" name="Freeform: Shape 333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3" name="Freeform: Shape 333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4" name="Freeform: Shape 333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5" name="Freeform: Shape 333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6" name="Freeform: Shape 333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7" name="Freeform: Shape 333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8" name="Freeform: Shape 333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9" name="Freeform: Shape 333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0" name="Freeform: Shape 333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1" name="Freeform: Shape 334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2" name="Freeform: Shape 334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3" name="Freeform: Shape 334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4" name="Freeform: Shape 334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5" name="Freeform: Shape 334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6" name="Freeform: Shape 334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7" name="Freeform: Shape 334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8" name="Freeform: Shape 334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9" name="Freeform: Shape 334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0" name="Freeform: Shape 334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1" name="Freeform: Shape 335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2" name="Freeform: Shape 335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3" name="Freeform: Shape 335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4" name="Freeform: Shape 335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5" name="Freeform: Shape 335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6" name="Freeform: Shape 335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7" name="Freeform: Shape 335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8" name="Freeform: Shape 335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9" name="Freeform: Shape 335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0" name="Freeform: Shape 335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1" name="Freeform: Shape 336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2" name="Freeform: Shape 336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3" name="Freeform: Shape 336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4" name="Freeform: Shape 336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5" name="Freeform: Shape 336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6" name="Freeform: Shape 336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7" name="Freeform: Shape 336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8" name="Freeform: Shape 336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9" name="Freeform: Shape 336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0" name="Freeform: Shape 336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1" name="Freeform: Shape 337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2" name="Freeform: Shape 337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3" name="Freeform: Shape 337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4" name="Freeform: Shape 337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5" name="Freeform: Shape 337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6" name="Freeform: Shape 337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7" name="Freeform: Shape 337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8" name="Freeform: Shape 337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9" name="Freeform: Shape 337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0" name="Freeform: Shape 337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1" name="Freeform: Shape 338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2" name="Freeform: Shape 338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3" name="Freeform: Shape 338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4" name="Freeform: Shape 338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5" name="Freeform: Shape 338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6" name="Freeform: Shape 338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7" name="Freeform: Shape 338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8" name="Freeform: Shape 338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9" name="Freeform: Shape 338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0" name="Freeform: Shape 338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1" name="Freeform: Shape 339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2" name="Freeform: Shape 339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3" name="Freeform: Shape 339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4" name="Freeform: Shape 339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5" name="Freeform: Shape 339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6" name="Freeform: Shape 339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7" name="Freeform: Shape 339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8" name="Freeform: Shape 339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9" name="Freeform: Shape 339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0" name="Freeform: Shape 339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1" name="Freeform: Shape 340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2" name="Freeform: Shape 340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3" name="Freeform: Shape 340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4" name="Freeform: Shape 340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5" name="Freeform: Shape 340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6" name="Freeform: Shape 340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7" name="Freeform: Shape 340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8" name="Freeform: Shape 340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9" name="Freeform: Shape 340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0" name="Freeform: Shape 340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1" name="Freeform: Shape 341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2" name="Freeform: Shape 341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3" name="Freeform: Shape 341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4" name="Freeform: Shape 341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5" name="Freeform: Shape 341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6" name="Freeform: Shape 341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7" name="Freeform: Shape 341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8" name="Freeform: Shape 341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9" name="Freeform: Shape 341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0" name="Freeform: Shape 341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1" name="Freeform: Shape 342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2" name="Freeform: Shape 342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3" name="Freeform: Shape 342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4" name="Freeform: Shape 342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5" name="Freeform: Shape 342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6" name="Freeform: Shape 342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7" name="Freeform: Shape 342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8" name="Freeform: Shape 342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9" name="Freeform: Shape 342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0" name="Freeform: Shape 342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1" name="Freeform: Shape 343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2" name="Freeform: Shape 343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3" name="Freeform: Shape 343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4" name="Freeform: Shape 343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5" name="Freeform: Shape 343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6" name="Freeform: Shape 343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7" name="Freeform: Shape 343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8" name="Freeform: Shape 343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9" name="Freeform: Shape 343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0" name="Freeform: Shape 343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1" name="Freeform: Shape 344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2" name="Freeform: Shape 344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3" name="Freeform: Shape 344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4" name="Freeform: Shape 344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5" name="Freeform: Shape 344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6" name="Freeform: Shape 344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7" name="Freeform: Shape 344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8" name="Freeform: Shape 344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9" name="Freeform: Shape 344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0" name="Freeform: Shape 344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1" name="Freeform: Shape 345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2" name="Freeform: Shape 345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3" name="Freeform: Shape 345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4" name="Freeform: Shape 345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5" name="Freeform: Shape 345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6" name="Freeform: Shape 345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7" name="Freeform: Shape 345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8" name="Freeform: Shape 345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9" name="Freeform: Shape 345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0" name="Freeform: Shape 345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2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123" name="Freeform: Shape 312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4" name="Freeform: Shape 312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5" name="Freeform: Shape 312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6" name="Freeform: Shape 312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7" name="Freeform: Shape 312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8" name="Freeform: Shape 312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9" name="Freeform: Shape 312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0" name="Freeform: Shape 312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1" name="Freeform: Shape 313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2" name="Freeform: Shape 313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3" name="Freeform: Shape 313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4" name="Freeform: Shape 313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5" name="Freeform: Shape 313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6" name="Freeform: Shape 313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7" name="Freeform: Shape 313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8" name="Freeform: Shape 313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9" name="Freeform: Shape 313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0" name="Freeform: Shape 313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1" name="Freeform: Shape 314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2" name="Freeform: Shape 314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3" name="Freeform: Shape 314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4" name="Freeform: Shape 314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5" name="Freeform: Shape 314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6" name="Freeform: Shape 314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7" name="Freeform: Shape 314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8" name="Freeform: Shape 314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9" name="Freeform: Shape 314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0" name="Freeform: Shape 314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1" name="Freeform: Shape 315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2" name="Freeform: Shape 315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3" name="Freeform: Shape 315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4" name="Freeform: Shape 315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5" name="Freeform: Shape 315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6" name="Freeform: Shape 315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7" name="Freeform: Shape 315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8" name="Freeform: Shape 315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9" name="Freeform: Shape 315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0" name="Freeform: Shape 315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1" name="Freeform: Shape 316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2" name="Freeform: Shape 316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3" name="Freeform: Shape 316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4" name="Freeform: Shape 316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5" name="Freeform: Shape 316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6" name="Freeform: Shape 316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7" name="Freeform: Shape 316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8" name="Freeform: Shape 316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9" name="Freeform: Shape 316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0" name="Freeform: Shape 316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1" name="Freeform: Shape 317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2" name="Freeform: Shape 317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3" name="Freeform: Shape 317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4" name="Freeform: Shape 317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5" name="Freeform: Shape 317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6" name="Freeform: Shape 317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7" name="Freeform: Shape 317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8" name="Freeform: Shape 317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9" name="Freeform: Shape 317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0" name="Freeform: Shape 317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1" name="Freeform: Shape 318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2" name="Freeform: Shape 318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3" name="Freeform: Shape 318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4" name="Freeform: Shape 318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5" name="Freeform: Shape 318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6" name="Freeform: Shape 318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7" name="Freeform: Shape 318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8" name="Freeform: Shape 318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9" name="Freeform: Shape 318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0" name="Freeform: Shape 318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1" name="Freeform: Shape 319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2" name="Freeform: Shape 319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3" name="Freeform: Shape 319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4" name="Freeform: Shape 319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5" name="Freeform: Shape 319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6" name="Freeform: Shape 319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7" name="Freeform: Shape 319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8" name="Freeform: Shape 319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9" name="Freeform: Shape 319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0" name="Freeform: Shape 319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1" name="Freeform: Shape 320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2" name="Freeform: Shape 320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3" name="Freeform: Shape 320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4" name="Freeform: Shape 320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5" name="Freeform: Shape 320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6" name="Freeform: Shape 320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7" name="Freeform: Shape 320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8" name="Freeform: Shape 320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9" name="Freeform: Shape 320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0" name="Freeform: Shape 320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1" name="Freeform: Shape 321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2" name="Freeform: Shape 321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3" name="Freeform: Shape 321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4" name="Freeform: Shape 321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5" name="Freeform: Shape 321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6" name="Freeform: Shape 321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7" name="Freeform: Shape 321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8" name="Freeform: Shape 321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9" name="Freeform: Shape 321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0" name="Freeform: Shape 321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1" name="Freeform: Shape 322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2" name="Freeform: Shape 322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3" name="Freeform: Shape 322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4" name="Freeform: Shape 322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5" name="Freeform: Shape 322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6" name="Freeform: Shape 322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7" name="Freeform: Shape 322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8" name="Freeform: Shape 322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9" name="Freeform: Shape 322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0" name="Freeform: Shape 322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1" name="Freeform: Shape 323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2" name="Freeform: Shape 323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3" name="Freeform: Shape 323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4" name="Freeform: Shape 323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5" name="Freeform: Shape 323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6" name="Freeform: Shape 323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7" name="Freeform: Shape 323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8" name="Freeform: Shape 323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9" name="Freeform: Shape 323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0" name="Freeform: Shape 323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1" name="Freeform: Shape 324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2" name="Freeform: Shape 324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3" name="Freeform: Shape 324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4" name="Freeform: Shape 324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5" name="Freeform: Shape 324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6" name="Freeform: Shape 324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7" name="Freeform: Shape 324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8" name="Freeform: Shape 324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9" name="Freeform: Shape 324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0" name="Freeform: Shape 324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1" name="Freeform: Shape 325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2" name="Freeform: Shape 325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3" name="Freeform: Shape 325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4" name="Freeform: Shape 325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5" name="Freeform: Shape 325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6" name="Freeform: Shape 325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7" name="Freeform: Shape 325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8" name="Freeform: Shape 325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9" name="Freeform: Shape 325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0" name="Freeform: Shape 325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1" name="Freeform: Shape 326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2" name="Freeform: Shape 326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3" name="Freeform: Shape 326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4" name="Freeform: Shape 326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5" name="Freeform: Shape 326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6" name="Freeform: Shape 326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7" name="Freeform: Shape 326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8" name="Freeform: Shape 326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9" name="Freeform: Shape 326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0" name="Freeform: Shape 326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1" name="Freeform: Shape 327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2" name="Freeform: Shape 327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3" name="Freeform: Shape 327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4" name="Freeform: Shape 327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5" name="Freeform: Shape 327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6" name="Freeform: Shape 327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7" name="Freeform: Shape 327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8" name="Freeform: Shape 327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9" name="Freeform: Shape 327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0" name="Freeform: Shape 327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1" name="Freeform: Shape 328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2" name="Freeform: Shape 328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3" name="Freeform: Shape 328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4" name="Freeform: Shape 328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5" name="Freeform: Shape 328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6" name="Freeform: Shape 328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7" name="Freeform: Shape 328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8" name="Freeform: Shape 328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9" name="Freeform: Shape 328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0" name="Freeform: Shape 328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1" name="Freeform: Shape 329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06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790C-BE22-ADE3-ECD7-21CE3975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3220292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II.</a:t>
            </a:r>
            <a:r>
              <a:rPr lang="vi-VN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code works:</a:t>
            </a:r>
            <a:br>
              <a:rPr lang="en-US" sz="8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6878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et PacMan.free - Microsoft Store">
            <a:extLst>
              <a:ext uri="{FF2B5EF4-FFF2-40B4-BE49-F238E27FC236}">
                <a16:creationId xmlns:a16="http://schemas.microsoft.com/office/drawing/2014/main" id="{640ABA48-0C61-3646-F459-B7E001D72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2" r="23088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13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0763-9E2B-998A-BA9A-B92EE32F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of this game has 3 main point we have to deal: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+Creating the map: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+The Pacman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+The ghosts</a:t>
            </a:r>
          </a:p>
        </p:txBody>
      </p:sp>
      <p:grpSp>
        <p:nvGrpSpPr>
          <p:cNvPr id="412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0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1FD-82FC-8C8E-F108-5ED1F5BA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660456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1.Creating the map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865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212F-39EF-A688-8438-AFED2E2D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6092"/>
            <a:ext cx="4834021" cy="1314996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DDFE-FCBD-9E51-D99B-7B485F03E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26" y="2265937"/>
            <a:ext cx="4834021" cy="40444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any other typical 8bit games, we based on the usual making of them. We have to create “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initializeMap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including the numbers .</a:t>
            </a:r>
          </a:p>
          <a:p>
            <a:pPr marL="0" indent="0">
              <a:buNone/>
            </a:pP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them according to the rules: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1</a:t>
            </a:r>
            <a:r>
              <a:rPr lang="vi-V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</a:t>
            </a:r>
            <a:b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</a:t>
            </a:r>
            <a:b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0 = tile without food ( after eaten )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984C1A-7740-4079-4EE5-002D809C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79" y="1833614"/>
            <a:ext cx="615749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3" name="Freeform: Shape 44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5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6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7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8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8" name="Oval 5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9" name="Rectangle 52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0" name="Group 54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441" name="Rectangle 55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2" name="Rectangle 56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3" name="Rectangle 58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4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6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6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8" name="Oval 7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9" name="Oval 73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99D22C-222B-EC48-8F07-EA77EBD6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55" y="555675"/>
            <a:ext cx="4021315" cy="5621939"/>
          </a:xfrm>
        </p:spPr>
        <p:txBody>
          <a:bodyPr>
            <a:normAutofit/>
          </a:bodyPr>
          <a:lstStyle/>
          <a:p>
            <a:r>
              <a:rPr lang="vi-VN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be more clear about it according to this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 descr="A maze with yellow dots and red circles&#10;&#10;Description automatically generated">
            <a:extLst>
              <a:ext uri="{FF2B5EF4-FFF2-40B4-BE49-F238E27FC236}">
                <a16:creationId xmlns:a16="http://schemas.microsoft.com/office/drawing/2014/main" id="{67E13C5B-850F-B1C4-EFFA-E0580EA4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49" y="460296"/>
            <a:ext cx="4561317" cy="5791548"/>
          </a:xfrm>
        </p:spPr>
      </p:pic>
    </p:spTree>
    <p:extLst>
      <p:ext uri="{BB962C8B-B14F-4D97-AF65-F5344CB8AC3E}">
        <p14:creationId xmlns:p14="http://schemas.microsoft.com/office/powerpoint/2010/main" val="269761556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1374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Arial Unicode MS</vt:lpstr>
      <vt:lpstr>Calibri</vt:lpstr>
      <vt:lpstr>inherit</vt:lpstr>
      <vt:lpstr>Source Sans Pro</vt:lpstr>
      <vt:lpstr>FunkyShapesVTI</vt:lpstr>
      <vt:lpstr>PAC-MAN PROJECT  Trần Đức Hải Triều ITITWE20027</vt:lpstr>
      <vt:lpstr>Content </vt:lpstr>
      <vt:lpstr>I. Gameplay: </vt:lpstr>
      <vt:lpstr>PowerPoint Presentation</vt:lpstr>
      <vt:lpstr>II. How the code works: </vt:lpstr>
      <vt:lpstr>PowerPoint Presentation</vt:lpstr>
      <vt:lpstr>1.Creating the map</vt:lpstr>
      <vt:lpstr> </vt:lpstr>
      <vt:lpstr>- You will be more clear about it according to this</vt:lpstr>
      <vt:lpstr>PowerPoint Presentation</vt:lpstr>
      <vt:lpstr>2.The Pacman</vt:lpstr>
      <vt:lpstr>PowerPoint Presentation</vt:lpstr>
      <vt:lpstr>Making the Pacman standstill when touch the borders:</vt:lpstr>
      <vt:lpstr>Making it moves: </vt:lpstr>
      <vt:lpstr>3.The ghosts:</vt:lpstr>
      <vt:lpstr>PowerPoint Presentation</vt:lpstr>
      <vt:lpstr>PowerPoint Presentation</vt:lpstr>
      <vt:lpstr>Ghost hit pacman</vt:lpstr>
      <vt:lpstr>Random direction change and move continuously </vt:lpstr>
      <vt:lpstr>lll.Final version:  </vt:lpstr>
      <vt:lpstr>The idea for heal portion: </vt:lpstr>
      <vt:lpstr>The idea for rage ghost: </vt:lpstr>
      <vt:lpstr>IV. 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PROJECT</dc:title>
  <dc:creator>Tran Duc Hai Trieu</dc:creator>
  <cp:lastModifiedBy>Tran Duc Hai Trieu</cp:lastModifiedBy>
  <cp:revision>10</cp:revision>
  <dcterms:created xsi:type="dcterms:W3CDTF">2023-05-25T02:13:25Z</dcterms:created>
  <dcterms:modified xsi:type="dcterms:W3CDTF">2024-12-23T04:25:59Z</dcterms:modified>
</cp:coreProperties>
</file>