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9"/>
  </p:notesMasterIdLst>
  <p:sldIdLst>
    <p:sldId id="266" r:id="rId3"/>
    <p:sldId id="267" r:id="rId4"/>
    <p:sldId id="258" r:id="rId5"/>
    <p:sldId id="261" r:id="rId6"/>
    <p:sldId id="262" r:id="rId7"/>
    <p:sldId id="268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63" r:id="rId18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80"/>
    <p:restoredTop sz="93717"/>
  </p:normalViewPr>
  <p:slideViewPr>
    <p:cSldViewPr snapToGrid="0" snapToObjects="1">
      <p:cViewPr varScale="1">
        <p:scale>
          <a:sx n="56" d="100"/>
          <a:sy n="56" d="100"/>
        </p:scale>
        <p:origin x="78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2018/3/12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 91"/>
          <p:cNvGrpSpPr/>
          <p:nvPr userDrawn="1"/>
        </p:nvGrpSpPr>
        <p:grpSpPr>
          <a:xfrm>
            <a:off x="-258063" y="-150125"/>
            <a:ext cx="13219335" cy="7779223"/>
            <a:chOff x="189578" y="263414"/>
            <a:chExt cx="12983049" cy="7640175"/>
          </a:xfrm>
          <a:solidFill>
            <a:schemeClr val="bg1">
              <a:alpha val="5000"/>
            </a:schemeClr>
          </a:solidFill>
        </p:grpSpPr>
        <p:grpSp>
          <p:nvGrpSpPr>
            <p:cNvPr id="10" name="组 9"/>
            <p:cNvGrpSpPr/>
            <p:nvPr userDrawn="1"/>
          </p:nvGrpSpPr>
          <p:grpSpPr>
            <a:xfrm>
              <a:off x="189578" y="263414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2" name="任意形状 1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" name="任意形状 2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" name="任意形状 3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" name="任意形状 4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" name="任意形状 5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" name="任意形状 6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" name="任意形状 7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任意形状 8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1" name="组 10"/>
            <p:cNvGrpSpPr/>
            <p:nvPr userDrawn="1"/>
          </p:nvGrpSpPr>
          <p:grpSpPr>
            <a:xfrm>
              <a:off x="1165132" y="1016316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12" name="任意形状 11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任意形状 12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" name="任意形状 13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" name="任意形状 14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" name="任意形状 15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任意形状 16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任意形状 17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任意形状 18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0" name="组 19"/>
            <p:cNvGrpSpPr/>
            <p:nvPr userDrawn="1"/>
          </p:nvGrpSpPr>
          <p:grpSpPr>
            <a:xfrm>
              <a:off x="189578" y="1876346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21" name="任意形状 20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" name="任意形状 21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" name="任意形状 22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任意形状 23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" name="任意形状 24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" name="任意形状 25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任意形状 26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任意形状 27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9" name="组 28"/>
            <p:cNvGrpSpPr/>
            <p:nvPr userDrawn="1"/>
          </p:nvGrpSpPr>
          <p:grpSpPr>
            <a:xfrm>
              <a:off x="1165132" y="2629248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30" name="任意形状 29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任意形状 30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任意形状 31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任意形状 32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4" name="任意形状 33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" name="任意形状 34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" name="任意形状 35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7" name="任意形状 36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8" name="组 37"/>
            <p:cNvGrpSpPr/>
            <p:nvPr userDrawn="1"/>
          </p:nvGrpSpPr>
          <p:grpSpPr>
            <a:xfrm>
              <a:off x="189578" y="3489278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39" name="任意形状 38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" name="任意形状 39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任意形状 40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任意形状 41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任意形状 42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" name="任意形状 43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" name="任意形状 44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任意形状 45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47" name="组 46"/>
            <p:cNvGrpSpPr/>
            <p:nvPr userDrawn="1"/>
          </p:nvGrpSpPr>
          <p:grpSpPr>
            <a:xfrm>
              <a:off x="1165132" y="4242180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48" name="任意形状 47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9" name="任意形状 48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0" name="任意形状 49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1" name="任意形状 50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2" name="任意形状 51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3" name="任意形状 52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4" name="任意形状 53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5" name="任意形状 54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56" name="组 55"/>
            <p:cNvGrpSpPr/>
            <p:nvPr userDrawn="1"/>
          </p:nvGrpSpPr>
          <p:grpSpPr>
            <a:xfrm>
              <a:off x="189578" y="5102210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57" name="任意形状 56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任意形状 57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" name="任意形状 58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任意形状 59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任意形状 60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" name="任意形状 61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3" name="任意形状 62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" name="任意形状 63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65" name="组 64"/>
            <p:cNvGrpSpPr/>
            <p:nvPr userDrawn="1"/>
          </p:nvGrpSpPr>
          <p:grpSpPr>
            <a:xfrm>
              <a:off x="1165132" y="5855112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66" name="任意形状 65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7" name="任意形状 66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8" name="任意形状 67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9" name="任意形状 68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0" name="任意形状 69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任意形状 70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任意形状 71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3" name="任意形状 72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4" name="组 73"/>
            <p:cNvGrpSpPr/>
            <p:nvPr userDrawn="1"/>
          </p:nvGrpSpPr>
          <p:grpSpPr>
            <a:xfrm>
              <a:off x="189578" y="6715140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75" name="任意形状 74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" name="任意形状 75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7" name="任意形状 76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8" name="任意形状 77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9" name="任意形状 78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0" name="任意形状 79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1" name="任意形状 80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2" name="任意形状 81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3" name="组 82"/>
            <p:cNvGrpSpPr/>
            <p:nvPr userDrawn="1"/>
          </p:nvGrpSpPr>
          <p:grpSpPr>
            <a:xfrm>
              <a:off x="1276589" y="7468042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84" name="任意形状 83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5" name="任意形状 84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6" name="任意形状 85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7" name="任意形状 86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8" name="任意形状 87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9" name="任意形状 88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0" name="任意形状 89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1" name="任意形状 90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171" name="文本占位符 170"/>
          <p:cNvSpPr>
            <a:spLocks noGrp="1"/>
          </p:cNvSpPr>
          <p:nvPr>
            <p:ph type="body" sz="quarter" idx="10"/>
          </p:nvPr>
        </p:nvSpPr>
        <p:spPr>
          <a:xfrm>
            <a:off x="3701593" y="704836"/>
            <a:ext cx="6102625" cy="8561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2" name="文本占位符 170"/>
          <p:cNvSpPr>
            <a:spLocks noGrp="1"/>
          </p:cNvSpPr>
          <p:nvPr>
            <p:ph type="body" sz="quarter" idx="11"/>
          </p:nvPr>
        </p:nvSpPr>
        <p:spPr>
          <a:xfrm>
            <a:off x="3701593" y="1552506"/>
            <a:ext cx="6102625" cy="3531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5" name="任意形状 94"/>
          <p:cNvSpPr/>
          <p:nvPr userDrawn="1"/>
        </p:nvSpPr>
        <p:spPr>
          <a:xfrm flipH="1">
            <a:off x="10387098" y="3032900"/>
            <a:ext cx="1222804" cy="545935"/>
          </a:xfrm>
          <a:custGeom>
            <a:avLst/>
            <a:gdLst>
              <a:gd name="connsiteX0" fmla="*/ 2042412 w 4109182"/>
              <a:gd name="connsiteY0" fmla="*/ 0 h 1834592"/>
              <a:gd name="connsiteX1" fmla="*/ 3005744 w 4109182"/>
              <a:gd name="connsiteY1" fmla="*/ 512199 h 1834592"/>
              <a:gd name="connsiteX2" fmla="*/ 3017040 w 4109182"/>
              <a:gd name="connsiteY2" fmla="*/ 533011 h 1834592"/>
              <a:gd name="connsiteX3" fmla="*/ 3021755 w 4109182"/>
              <a:gd name="connsiteY3" fmla="*/ 531799 h 1834592"/>
              <a:gd name="connsiteX4" fmla="*/ 3204150 w 4109182"/>
              <a:gd name="connsiteY4" fmla="*/ 513412 h 1834592"/>
              <a:gd name="connsiteX5" fmla="*/ 4090795 w 4109182"/>
              <a:gd name="connsiteY5" fmla="*/ 1236048 h 1834592"/>
              <a:gd name="connsiteX6" fmla="*/ 4108710 w 4109182"/>
              <a:gd name="connsiteY6" fmla="*/ 1413760 h 1834592"/>
              <a:gd name="connsiteX7" fmla="*/ 4109181 w 4109182"/>
              <a:gd name="connsiteY7" fmla="*/ 1413760 h 1834592"/>
              <a:gd name="connsiteX8" fmla="*/ 4109181 w 4109182"/>
              <a:gd name="connsiteY8" fmla="*/ 1418434 h 1834592"/>
              <a:gd name="connsiteX9" fmla="*/ 4109182 w 4109182"/>
              <a:gd name="connsiteY9" fmla="*/ 1418444 h 1834592"/>
              <a:gd name="connsiteX10" fmla="*/ 4109181 w 4109182"/>
              <a:gd name="connsiteY10" fmla="*/ 1418454 h 1834592"/>
              <a:gd name="connsiteX11" fmla="*/ 4109181 w 4109182"/>
              <a:gd name="connsiteY11" fmla="*/ 1658827 h 1834592"/>
              <a:gd name="connsiteX12" fmla="*/ 4109181 w 4109182"/>
              <a:gd name="connsiteY12" fmla="*/ 1834592 h 1834592"/>
              <a:gd name="connsiteX13" fmla="*/ 0 w 4109182"/>
              <a:gd name="connsiteY13" fmla="*/ 1834592 h 1834592"/>
              <a:gd name="connsiteX14" fmla="*/ 0 w 4109182"/>
              <a:gd name="connsiteY14" fmla="*/ 1658827 h 1834592"/>
              <a:gd name="connsiteX15" fmla="*/ 3266 w 4109182"/>
              <a:gd name="connsiteY15" fmla="*/ 1658827 h 1834592"/>
              <a:gd name="connsiteX16" fmla="*/ 0 w 4109182"/>
              <a:gd name="connsiteY16" fmla="*/ 1626432 h 1834592"/>
              <a:gd name="connsiteX17" fmla="*/ 697044 w 4109182"/>
              <a:gd name="connsiteY17" fmla="*/ 929388 h 1834592"/>
              <a:gd name="connsiteX18" fmla="*/ 837523 w 4109182"/>
              <a:gd name="connsiteY18" fmla="*/ 943549 h 1834592"/>
              <a:gd name="connsiteX19" fmla="*/ 900692 w 4109182"/>
              <a:gd name="connsiteY19" fmla="*/ 963158 h 1834592"/>
              <a:gd name="connsiteX20" fmla="*/ 904276 w 4109182"/>
              <a:gd name="connsiteY20" fmla="*/ 927607 h 1834592"/>
              <a:gd name="connsiteX21" fmla="*/ 2042412 w 4109182"/>
              <a:gd name="connsiteY21" fmla="*/ 0 h 183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09182" h="1834592">
                <a:moveTo>
                  <a:pt x="2042412" y="0"/>
                </a:moveTo>
                <a:cubicBezTo>
                  <a:pt x="2443418" y="0"/>
                  <a:pt x="2796970" y="203175"/>
                  <a:pt x="3005744" y="512199"/>
                </a:cubicBezTo>
                <a:lnTo>
                  <a:pt x="3017040" y="533011"/>
                </a:lnTo>
                <a:lnTo>
                  <a:pt x="3021755" y="531799"/>
                </a:lnTo>
                <a:cubicBezTo>
                  <a:pt x="3080670" y="519743"/>
                  <a:pt x="3141671" y="513412"/>
                  <a:pt x="3204150" y="513412"/>
                </a:cubicBezTo>
                <a:cubicBezTo>
                  <a:pt x="3641506" y="513412"/>
                  <a:pt x="4006404" y="823641"/>
                  <a:pt x="4090795" y="1236048"/>
                </a:cubicBezTo>
                <a:lnTo>
                  <a:pt x="4108710" y="1413760"/>
                </a:lnTo>
                <a:lnTo>
                  <a:pt x="4109181" y="1413760"/>
                </a:lnTo>
                <a:lnTo>
                  <a:pt x="4109181" y="1418434"/>
                </a:lnTo>
                <a:lnTo>
                  <a:pt x="4109182" y="1418444"/>
                </a:lnTo>
                <a:lnTo>
                  <a:pt x="4109181" y="1418454"/>
                </a:lnTo>
                <a:lnTo>
                  <a:pt x="4109181" y="1658827"/>
                </a:lnTo>
                <a:lnTo>
                  <a:pt x="4109181" y="1834592"/>
                </a:lnTo>
                <a:lnTo>
                  <a:pt x="0" y="1834592"/>
                </a:lnTo>
                <a:lnTo>
                  <a:pt x="0" y="1658827"/>
                </a:lnTo>
                <a:lnTo>
                  <a:pt x="3266" y="1658827"/>
                </a:lnTo>
                <a:lnTo>
                  <a:pt x="0" y="1626432"/>
                </a:lnTo>
                <a:cubicBezTo>
                  <a:pt x="0" y="1241465"/>
                  <a:pt x="312077" y="929388"/>
                  <a:pt x="697044" y="929388"/>
                </a:cubicBezTo>
                <a:cubicBezTo>
                  <a:pt x="745165" y="929388"/>
                  <a:pt x="792147" y="934264"/>
                  <a:pt x="837523" y="943549"/>
                </a:cubicBezTo>
                <a:lnTo>
                  <a:pt x="900692" y="963158"/>
                </a:lnTo>
                <a:lnTo>
                  <a:pt x="904276" y="927607"/>
                </a:lnTo>
                <a:cubicBezTo>
                  <a:pt x="1012604" y="398223"/>
                  <a:pt x="1481003" y="0"/>
                  <a:pt x="2042412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6" name="任意形状 95"/>
          <p:cNvSpPr/>
          <p:nvPr userDrawn="1"/>
        </p:nvSpPr>
        <p:spPr>
          <a:xfrm>
            <a:off x="1678137" y="489641"/>
            <a:ext cx="1636727" cy="530686"/>
          </a:xfrm>
          <a:custGeom>
            <a:avLst/>
            <a:gdLst>
              <a:gd name="connsiteX0" fmla="*/ 2264428 w 3466179"/>
              <a:gd name="connsiteY0" fmla="*/ 0 h 1123861"/>
              <a:gd name="connsiteX1" fmla="*/ 2968069 w 3466179"/>
              <a:gd name="connsiteY1" fmla="*/ 703641 h 1123861"/>
              <a:gd name="connsiteX2" fmla="*/ 2963260 w 3466179"/>
              <a:gd name="connsiteY2" fmla="*/ 751346 h 1123861"/>
              <a:gd name="connsiteX3" fmla="*/ 2984332 w 3466179"/>
              <a:gd name="connsiteY3" fmla="*/ 739908 h 1123861"/>
              <a:gd name="connsiteX4" fmla="*/ 3119338 w 3466179"/>
              <a:gd name="connsiteY4" fmla="*/ 712652 h 1123861"/>
              <a:gd name="connsiteX5" fmla="*/ 3438923 w 3466179"/>
              <a:gd name="connsiteY5" fmla="*/ 924487 h 1123861"/>
              <a:gd name="connsiteX6" fmla="*/ 3465973 w 3466179"/>
              <a:gd name="connsiteY6" fmla="*/ 1058471 h 1123861"/>
              <a:gd name="connsiteX7" fmla="*/ 3466178 w 3466179"/>
              <a:gd name="connsiteY7" fmla="*/ 1058471 h 1123861"/>
              <a:gd name="connsiteX8" fmla="*/ 3466178 w 3466179"/>
              <a:gd name="connsiteY8" fmla="*/ 1059488 h 1123861"/>
              <a:gd name="connsiteX9" fmla="*/ 3466179 w 3466179"/>
              <a:gd name="connsiteY9" fmla="*/ 1059493 h 1123861"/>
              <a:gd name="connsiteX10" fmla="*/ 3466178 w 3466179"/>
              <a:gd name="connsiteY10" fmla="*/ 1059498 h 1123861"/>
              <a:gd name="connsiteX11" fmla="*/ 3466178 w 3466179"/>
              <a:gd name="connsiteY11" fmla="*/ 1123861 h 1123861"/>
              <a:gd name="connsiteX12" fmla="*/ 0 w 3466179"/>
              <a:gd name="connsiteY12" fmla="*/ 1123861 h 1123861"/>
              <a:gd name="connsiteX13" fmla="*/ 0 w 3466179"/>
              <a:gd name="connsiteY13" fmla="*/ 969296 h 1123861"/>
              <a:gd name="connsiteX14" fmla="*/ 347 w 3466179"/>
              <a:gd name="connsiteY14" fmla="*/ 969296 h 1123861"/>
              <a:gd name="connsiteX15" fmla="*/ 0 w 3466179"/>
              <a:gd name="connsiteY15" fmla="*/ 965848 h 1123861"/>
              <a:gd name="connsiteX16" fmla="*/ 441435 w 3466179"/>
              <a:gd name="connsiteY16" fmla="*/ 524413 h 1123861"/>
              <a:gd name="connsiteX17" fmla="*/ 688245 w 3466179"/>
              <a:gd name="connsiteY17" fmla="*/ 599803 h 1123861"/>
              <a:gd name="connsiteX18" fmla="*/ 720227 w 3466179"/>
              <a:gd name="connsiteY18" fmla="*/ 626190 h 1123861"/>
              <a:gd name="connsiteX19" fmla="*/ 722519 w 3466179"/>
              <a:gd name="connsiteY19" fmla="*/ 618805 h 1123861"/>
              <a:gd name="connsiteX20" fmla="*/ 1245476 w 3466179"/>
              <a:gd name="connsiteY20" fmla="*/ 272166 h 1123861"/>
              <a:gd name="connsiteX21" fmla="*/ 1562803 w 3466179"/>
              <a:gd name="connsiteY21" fmla="*/ 369096 h 1123861"/>
              <a:gd name="connsiteX22" fmla="*/ 1622342 w 3466179"/>
              <a:gd name="connsiteY22" fmla="*/ 418220 h 1123861"/>
              <a:gd name="connsiteX23" fmla="*/ 1680958 w 3466179"/>
              <a:gd name="connsiteY23" fmla="*/ 310229 h 1123861"/>
              <a:gd name="connsiteX24" fmla="*/ 2264428 w 3466179"/>
              <a:gd name="connsiteY24" fmla="*/ 0 h 112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466179" h="1123861">
                <a:moveTo>
                  <a:pt x="2264428" y="0"/>
                </a:moveTo>
                <a:cubicBezTo>
                  <a:pt x="2653038" y="0"/>
                  <a:pt x="2968069" y="315031"/>
                  <a:pt x="2968069" y="703641"/>
                </a:cubicBezTo>
                <a:lnTo>
                  <a:pt x="2963260" y="751346"/>
                </a:lnTo>
                <a:lnTo>
                  <a:pt x="2984332" y="739908"/>
                </a:lnTo>
                <a:cubicBezTo>
                  <a:pt x="3025828" y="722357"/>
                  <a:pt x="3071449" y="712652"/>
                  <a:pt x="3119338" y="712652"/>
                </a:cubicBezTo>
                <a:cubicBezTo>
                  <a:pt x="3263005" y="712652"/>
                  <a:pt x="3386269" y="800000"/>
                  <a:pt x="3438923" y="924487"/>
                </a:cubicBezTo>
                <a:lnTo>
                  <a:pt x="3465973" y="1058471"/>
                </a:lnTo>
                <a:lnTo>
                  <a:pt x="3466178" y="1058471"/>
                </a:lnTo>
                <a:lnTo>
                  <a:pt x="3466178" y="1059488"/>
                </a:lnTo>
                <a:lnTo>
                  <a:pt x="3466179" y="1059493"/>
                </a:lnTo>
                <a:lnTo>
                  <a:pt x="3466178" y="1059498"/>
                </a:lnTo>
                <a:lnTo>
                  <a:pt x="3466178" y="1123861"/>
                </a:lnTo>
                <a:lnTo>
                  <a:pt x="0" y="1123861"/>
                </a:lnTo>
                <a:lnTo>
                  <a:pt x="0" y="969296"/>
                </a:lnTo>
                <a:lnTo>
                  <a:pt x="347" y="969296"/>
                </a:lnTo>
                <a:lnTo>
                  <a:pt x="0" y="965848"/>
                </a:lnTo>
                <a:cubicBezTo>
                  <a:pt x="0" y="722050"/>
                  <a:pt x="197637" y="524413"/>
                  <a:pt x="441435" y="524413"/>
                </a:cubicBezTo>
                <a:cubicBezTo>
                  <a:pt x="532859" y="524413"/>
                  <a:pt x="617792" y="552206"/>
                  <a:pt x="688245" y="599803"/>
                </a:cubicBezTo>
                <a:lnTo>
                  <a:pt x="720227" y="626190"/>
                </a:lnTo>
                <a:lnTo>
                  <a:pt x="722519" y="618805"/>
                </a:lnTo>
                <a:cubicBezTo>
                  <a:pt x="808679" y="415099"/>
                  <a:pt x="1010385" y="272166"/>
                  <a:pt x="1245476" y="272166"/>
                </a:cubicBezTo>
                <a:cubicBezTo>
                  <a:pt x="1363021" y="272166"/>
                  <a:pt x="1472220" y="307899"/>
                  <a:pt x="1562803" y="369096"/>
                </a:cubicBezTo>
                <a:lnTo>
                  <a:pt x="1622342" y="418220"/>
                </a:lnTo>
                <a:lnTo>
                  <a:pt x="1680958" y="310229"/>
                </a:lnTo>
                <a:cubicBezTo>
                  <a:pt x="1807407" y="123059"/>
                  <a:pt x="2021546" y="0"/>
                  <a:pt x="2264428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7" name="任意形状 96"/>
          <p:cNvSpPr/>
          <p:nvPr userDrawn="1"/>
        </p:nvSpPr>
        <p:spPr>
          <a:xfrm>
            <a:off x="6483159" y="2526559"/>
            <a:ext cx="1222804" cy="545935"/>
          </a:xfrm>
          <a:custGeom>
            <a:avLst/>
            <a:gdLst>
              <a:gd name="connsiteX0" fmla="*/ 2042412 w 4109182"/>
              <a:gd name="connsiteY0" fmla="*/ 0 h 1834592"/>
              <a:gd name="connsiteX1" fmla="*/ 3005744 w 4109182"/>
              <a:gd name="connsiteY1" fmla="*/ 512199 h 1834592"/>
              <a:gd name="connsiteX2" fmla="*/ 3017040 w 4109182"/>
              <a:gd name="connsiteY2" fmla="*/ 533011 h 1834592"/>
              <a:gd name="connsiteX3" fmla="*/ 3021755 w 4109182"/>
              <a:gd name="connsiteY3" fmla="*/ 531799 h 1834592"/>
              <a:gd name="connsiteX4" fmla="*/ 3204150 w 4109182"/>
              <a:gd name="connsiteY4" fmla="*/ 513412 h 1834592"/>
              <a:gd name="connsiteX5" fmla="*/ 4090795 w 4109182"/>
              <a:gd name="connsiteY5" fmla="*/ 1236048 h 1834592"/>
              <a:gd name="connsiteX6" fmla="*/ 4108710 w 4109182"/>
              <a:gd name="connsiteY6" fmla="*/ 1413760 h 1834592"/>
              <a:gd name="connsiteX7" fmla="*/ 4109181 w 4109182"/>
              <a:gd name="connsiteY7" fmla="*/ 1413760 h 1834592"/>
              <a:gd name="connsiteX8" fmla="*/ 4109181 w 4109182"/>
              <a:gd name="connsiteY8" fmla="*/ 1418434 h 1834592"/>
              <a:gd name="connsiteX9" fmla="*/ 4109182 w 4109182"/>
              <a:gd name="connsiteY9" fmla="*/ 1418444 h 1834592"/>
              <a:gd name="connsiteX10" fmla="*/ 4109181 w 4109182"/>
              <a:gd name="connsiteY10" fmla="*/ 1418454 h 1834592"/>
              <a:gd name="connsiteX11" fmla="*/ 4109181 w 4109182"/>
              <a:gd name="connsiteY11" fmla="*/ 1658827 h 1834592"/>
              <a:gd name="connsiteX12" fmla="*/ 4109181 w 4109182"/>
              <a:gd name="connsiteY12" fmla="*/ 1834592 h 1834592"/>
              <a:gd name="connsiteX13" fmla="*/ 0 w 4109182"/>
              <a:gd name="connsiteY13" fmla="*/ 1834592 h 1834592"/>
              <a:gd name="connsiteX14" fmla="*/ 0 w 4109182"/>
              <a:gd name="connsiteY14" fmla="*/ 1658827 h 1834592"/>
              <a:gd name="connsiteX15" fmla="*/ 3266 w 4109182"/>
              <a:gd name="connsiteY15" fmla="*/ 1658827 h 1834592"/>
              <a:gd name="connsiteX16" fmla="*/ 0 w 4109182"/>
              <a:gd name="connsiteY16" fmla="*/ 1626432 h 1834592"/>
              <a:gd name="connsiteX17" fmla="*/ 697044 w 4109182"/>
              <a:gd name="connsiteY17" fmla="*/ 929388 h 1834592"/>
              <a:gd name="connsiteX18" fmla="*/ 837523 w 4109182"/>
              <a:gd name="connsiteY18" fmla="*/ 943549 h 1834592"/>
              <a:gd name="connsiteX19" fmla="*/ 900692 w 4109182"/>
              <a:gd name="connsiteY19" fmla="*/ 963158 h 1834592"/>
              <a:gd name="connsiteX20" fmla="*/ 904276 w 4109182"/>
              <a:gd name="connsiteY20" fmla="*/ 927607 h 1834592"/>
              <a:gd name="connsiteX21" fmla="*/ 2042412 w 4109182"/>
              <a:gd name="connsiteY21" fmla="*/ 0 h 183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09182" h="1834592">
                <a:moveTo>
                  <a:pt x="2042412" y="0"/>
                </a:moveTo>
                <a:cubicBezTo>
                  <a:pt x="2443418" y="0"/>
                  <a:pt x="2796970" y="203175"/>
                  <a:pt x="3005744" y="512199"/>
                </a:cubicBezTo>
                <a:lnTo>
                  <a:pt x="3017040" y="533011"/>
                </a:lnTo>
                <a:lnTo>
                  <a:pt x="3021755" y="531799"/>
                </a:lnTo>
                <a:cubicBezTo>
                  <a:pt x="3080670" y="519743"/>
                  <a:pt x="3141671" y="513412"/>
                  <a:pt x="3204150" y="513412"/>
                </a:cubicBezTo>
                <a:cubicBezTo>
                  <a:pt x="3641506" y="513412"/>
                  <a:pt x="4006404" y="823641"/>
                  <a:pt x="4090795" y="1236048"/>
                </a:cubicBezTo>
                <a:lnTo>
                  <a:pt x="4108710" y="1413760"/>
                </a:lnTo>
                <a:lnTo>
                  <a:pt x="4109181" y="1413760"/>
                </a:lnTo>
                <a:lnTo>
                  <a:pt x="4109181" y="1418434"/>
                </a:lnTo>
                <a:lnTo>
                  <a:pt x="4109182" y="1418444"/>
                </a:lnTo>
                <a:lnTo>
                  <a:pt x="4109181" y="1418454"/>
                </a:lnTo>
                <a:lnTo>
                  <a:pt x="4109181" y="1658827"/>
                </a:lnTo>
                <a:lnTo>
                  <a:pt x="4109181" y="1834592"/>
                </a:lnTo>
                <a:lnTo>
                  <a:pt x="0" y="1834592"/>
                </a:lnTo>
                <a:lnTo>
                  <a:pt x="0" y="1658827"/>
                </a:lnTo>
                <a:lnTo>
                  <a:pt x="3266" y="1658827"/>
                </a:lnTo>
                <a:lnTo>
                  <a:pt x="0" y="1626432"/>
                </a:lnTo>
                <a:cubicBezTo>
                  <a:pt x="0" y="1241465"/>
                  <a:pt x="312077" y="929388"/>
                  <a:pt x="697044" y="929388"/>
                </a:cubicBezTo>
                <a:cubicBezTo>
                  <a:pt x="745165" y="929388"/>
                  <a:pt x="792147" y="934264"/>
                  <a:pt x="837523" y="943549"/>
                </a:cubicBezTo>
                <a:lnTo>
                  <a:pt x="900692" y="963158"/>
                </a:lnTo>
                <a:lnTo>
                  <a:pt x="904276" y="927607"/>
                </a:lnTo>
                <a:cubicBezTo>
                  <a:pt x="1012604" y="398223"/>
                  <a:pt x="1481003" y="0"/>
                  <a:pt x="20424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8" name="任意形状 97"/>
          <p:cNvSpPr/>
          <p:nvPr userDrawn="1"/>
        </p:nvSpPr>
        <p:spPr>
          <a:xfrm>
            <a:off x="9896321" y="3362360"/>
            <a:ext cx="940409" cy="419856"/>
          </a:xfrm>
          <a:custGeom>
            <a:avLst/>
            <a:gdLst>
              <a:gd name="connsiteX0" fmla="*/ 2042412 w 4109182"/>
              <a:gd name="connsiteY0" fmla="*/ 0 h 1834592"/>
              <a:gd name="connsiteX1" fmla="*/ 3005744 w 4109182"/>
              <a:gd name="connsiteY1" fmla="*/ 512199 h 1834592"/>
              <a:gd name="connsiteX2" fmla="*/ 3017040 w 4109182"/>
              <a:gd name="connsiteY2" fmla="*/ 533011 h 1834592"/>
              <a:gd name="connsiteX3" fmla="*/ 3021755 w 4109182"/>
              <a:gd name="connsiteY3" fmla="*/ 531799 h 1834592"/>
              <a:gd name="connsiteX4" fmla="*/ 3204150 w 4109182"/>
              <a:gd name="connsiteY4" fmla="*/ 513412 h 1834592"/>
              <a:gd name="connsiteX5" fmla="*/ 4090795 w 4109182"/>
              <a:gd name="connsiteY5" fmla="*/ 1236048 h 1834592"/>
              <a:gd name="connsiteX6" fmla="*/ 4108710 w 4109182"/>
              <a:gd name="connsiteY6" fmla="*/ 1413760 h 1834592"/>
              <a:gd name="connsiteX7" fmla="*/ 4109181 w 4109182"/>
              <a:gd name="connsiteY7" fmla="*/ 1413760 h 1834592"/>
              <a:gd name="connsiteX8" fmla="*/ 4109181 w 4109182"/>
              <a:gd name="connsiteY8" fmla="*/ 1418434 h 1834592"/>
              <a:gd name="connsiteX9" fmla="*/ 4109182 w 4109182"/>
              <a:gd name="connsiteY9" fmla="*/ 1418444 h 1834592"/>
              <a:gd name="connsiteX10" fmla="*/ 4109181 w 4109182"/>
              <a:gd name="connsiteY10" fmla="*/ 1418454 h 1834592"/>
              <a:gd name="connsiteX11" fmla="*/ 4109181 w 4109182"/>
              <a:gd name="connsiteY11" fmla="*/ 1658827 h 1834592"/>
              <a:gd name="connsiteX12" fmla="*/ 4109181 w 4109182"/>
              <a:gd name="connsiteY12" fmla="*/ 1834592 h 1834592"/>
              <a:gd name="connsiteX13" fmla="*/ 0 w 4109182"/>
              <a:gd name="connsiteY13" fmla="*/ 1834592 h 1834592"/>
              <a:gd name="connsiteX14" fmla="*/ 0 w 4109182"/>
              <a:gd name="connsiteY14" fmla="*/ 1658827 h 1834592"/>
              <a:gd name="connsiteX15" fmla="*/ 3266 w 4109182"/>
              <a:gd name="connsiteY15" fmla="*/ 1658827 h 1834592"/>
              <a:gd name="connsiteX16" fmla="*/ 0 w 4109182"/>
              <a:gd name="connsiteY16" fmla="*/ 1626432 h 1834592"/>
              <a:gd name="connsiteX17" fmla="*/ 697044 w 4109182"/>
              <a:gd name="connsiteY17" fmla="*/ 929388 h 1834592"/>
              <a:gd name="connsiteX18" fmla="*/ 837523 w 4109182"/>
              <a:gd name="connsiteY18" fmla="*/ 943549 h 1834592"/>
              <a:gd name="connsiteX19" fmla="*/ 900692 w 4109182"/>
              <a:gd name="connsiteY19" fmla="*/ 963158 h 1834592"/>
              <a:gd name="connsiteX20" fmla="*/ 904276 w 4109182"/>
              <a:gd name="connsiteY20" fmla="*/ 927607 h 1834592"/>
              <a:gd name="connsiteX21" fmla="*/ 2042412 w 4109182"/>
              <a:gd name="connsiteY21" fmla="*/ 0 h 183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09182" h="1834592">
                <a:moveTo>
                  <a:pt x="2042412" y="0"/>
                </a:moveTo>
                <a:cubicBezTo>
                  <a:pt x="2443418" y="0"/>
                  <a:pt x="2796970" y="203175"/>
                  <a:pt x="3005744" y="512199"/>
                </a:cubicBezTo>
                <a:lnTo>
                  <a:pt x="3017040" y="533011"/>
                </a:lnTo>
                <a:lnTo>
                  <a:pt x="3021755" y="531799"/>
                </a:lnTo>
                <a:cubicBezTo>
                  <a:pt x="3080670" y="519743"/>
                  <a:pt x="3141671" y="513412"/>
                  <a:pt x="3204150" y="513412"/>
                </a:cubicBezTo>
                <a:cubicBezTo>
                  <a:pt x="3641506" y="513412"/>
                  <a:pt x="4006404" y="823641"/>
                  <a:pt x="4090795" y="1236048"/>
                </a:cubicBezTo>
                <a:lnTo>
                  <a:pt x="4108710" y="1413760"/>
                </a:lnTo>
                <a:lnTo>
                  <a:pt x="4109181" y="1413760"/>
                </a:lnTo>
                <a:lnTo>
                  <a:pt x="4109181" y="1418434"/>
                </a:lnTo>
                <a:lnTo>
                  <a:pt x="4109182" y="1418444"/>
                </a:lnTo>
                <a:lnTo>
                  <a:pt x="4109181" y="1418454"/>
                </a:lnTo>
                <a:lnTo>
                  <a:pt x="4109181" y="1658827"/>
                </a:lnTo>
                <a:lnTo>
                  <a:pt x="4109181" y="1834592"/>
                </a:lnTo>
                <a:lnTo>
                  <a:pt x="0" y="1834592"/>
                </a:lnTo>
                <a:lnTo>
                  <a:pt x="0" y="1658827"/>
                </a:lnTo>
                <a:lnTo>
                  <a:pt x="3266" y="1658827"/>
                </a:lnTo>
                <a:lnTo>
                  <a:pt x="0" y="1626432"/>
                </a:lnTo>
                <a:cubicBezTo>
                  <a:pt x="0" y="1241465"/>
                  <a:pt x="312077" y="929388"/>
                  <a:pt x="697044" y="929388"/>
                </a:cubicBezTo>
                <a:cubicBezTo>
                  <a:pt x="745165" y="929388"/>
                  <a:pt x="792147" y="934264"/>
                  <a:pt x="837523" y="943549"/>
                </a:cubicBezTo>
                <a:lnTo>
                  <a:pt x="900692" y="963158"/>
                </a:lnTo>
                <a:lnTo>
                  <a:pt x="904276" y="927607"/>
                </a:lnTo>
                <a:cubicBezTo>
                  <a:pt x="1012604" y="398223"/>
                  <a:pt x="1481003" y="0"/>
                  <a:pt x="20424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9" name="任意形状 98"/>
          <p:cNvSpPr/>
          <p:nvPr userDrawn="1"/>
        </p:nvSpPr>
        <p:spPr>
          <a:xfrm>
            <a:off x="1096191" y="824232"/>
            <a:ext cx="836505" cy="373467"/>
          </a:xfrm>
          <a:custGeom>
            <a:avLst/>
            <a:gdLst>
              <a:gd name="connsiteX0" fmla="*/ 2042412 w 4109182"/>
              <a:gd name="connsiteY0" fmla="*/ 0 h 1834592"/>
              <a:gd name="connsiteX1" fmla="*/ 3005744 w 4109182"/>
              <a:gd name="connsiteY1" fmla="*/ 512199 h 1834592"/>
              <a:gd name="connsiteX2" fmla="*/ 3017040 w 4109182"/>
              <a:gd name="connsiteY2" fmla="*/ 533011 h 1834592"/>
              <a:gd name="connsiteX3" fmla="*/ 3021755 w 4109182"/>
              <a:gd name="connsiteY3" fmla="*/ 531799 h 1834592"/>
              <a:gd name="connsiteX4" fmla="*/ 3204150 w 4109182"/>
              <a:gd name="connsiteY4" fmla="*/ 513412 h 1834592"/>
              <a:gd name="connsiteX5" fmla="*/ 4090795 w 4109182"/>
              <a:gd name="connsiteY5" fmla="*/ 1236048 h 1834592"/>
              <a:gd name="connsiteX6" fmla="*/ 4108710 w 4109182"/>
              <a:gd name="connsiteY6" fmla="*/ 1413760 h 1834592"/>
              <a:gd name="connsiteX7" fmla="*/ 4109181 w 4109182"/>
              <a:gd name="connsiteY7" fmla="*/ 1413760 h 1834592"/>
              <a:gd name="connsiteX8" fmla="*/ 4109181 w 4109182"/>
              <a:gd name="connsiteY8" fmla="*/ 1418434 h 1834592"/>
              <a:gd name="connsiteX9" fmla="*/ 4109182 w 4109182"/>
              <a:gd name="connsiteY9" fmla="*/ 1418444 h 1834592"/>
              <a:gd name="connsiteX10" fmla="*/ 4109181 w 4109182"/>
              <a:gd name="connsiteY10" fmla="*/ 1418454 h 1834592"/>
              <a:gd name="connsiteX11" fmla="*/ 4109181 w 4109182"/>
              <a:gd name="connsiteY11" fmla="*/ 1658827 h 1834592"/>
              <a:gd name="connsiteX12" fmla="*/ 4109181 w 4109182"/>
              <a:gd name="connsiteY12" fmla="*/ 1834592 h 1834592"/>
              <a:gd name="connsiteX13" fmla="*/ 0 w 4109182"/>
              <a:gd name="connsiteY13" fmla="*/ 1834592 h 1834592"/>
              <a:gd name="connsiteX14" fmla="*/ 0 w 4109182"/>
              <a:gd name="connsiteY14" fmla="*/ 1658827 h 1834592"/>
              <a:gd name="connsiteX15" fmla="*/ 3266 w 4109182"/>
              <a:gd name="connsiteY15" fmla="*/ 1658827 h 1834592"/>
              <a:gd name="connsiteX16" fmla="*/ 0 w 4109182"/>
              <a:gd name="connsiteY16" fmla="*/ 1626432 h 1834592"/>
              <a:gd name="connsiteX17" fmla="*/ 697044 w 4109182"/>
              <a:gd name="connsiteY17" fmla="*/ 929388 h 1834592"/>
              <a:gd name="connsiteX18" fmla="*/ 837523 w 4109182"/>
              <a:gd name="connsiteY18" fmla="*/ 943549 h 1834592"/>
              <a:gd name="connsiteX19" fmla="*/ 900692 w 4109182"/>
              <a:gd name="connsiteY19" fmla="*/ 963158 h 1834592"/>
              <a:gd name="connsiteX20" fmla="*/ 904276 w 4109182"/>
              <a:gd name="connsiteY20" fmla="*/ 927607 h 1834592"/>
              <a:gd name="connsiteX21" fmla="*/ 2042412 w 4109182"/>
              <a:gd name="connsiteY21" fmla="*/ 0 h 183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09182" h="1834592">
                <a:moveTo>
                  <a:pt x="2042412" y="0"/>
                </a:moveTo>
                <a:cubicBezTo>
                  <a:pt x="2443418" y="0"/>
                  <a:pt x="2796970" y="203175"/>
                  <a:pt x="3005744" y="512199"/>
                </a:cubicBezTo>
                <a:lnTo>
                  <a:pt x="3017040" y="533011"/>
                </a:lnTo>
                <a:lnTo>
                  <a:pt x="3021755" y="531799"/>
                </a:lnTo>
                <a:cubicBezTo>
                  <a:pt x="3080670" y="519743"/>
                  <a:pt x="3141671" y="513412"/>
                  <a:pt x="3204150" y="513412"/>
                </a:cubicBezTo>
                <a:cubicBezTo>
                  <a:pt x="3641506" y="513412"/>
                  <a:pt x="4006404" y="823641"/>
                  <a:pt x="4090795" y="1236048"/>
                </a:cubicBezTo>
                <a:lnTo>
                  <a:pt x="4108710" y="1413760"/>
                </a:lnTo>
                <a:lnTo>
                  <a:pt x="4109181" y="1413760"/>
                </a:lnTo>
                <a:lnTo>
                  <a:pt x="4109181" y="1418434"/>
                </a:lnTo>
                <a:lnTo>
                  <a:pt x="4109182" y="1418444"/>
                </a:lnTo>
                <a:lnTo>
                  <a:pt x="4109181" y="1418454"/>
                </a:lnTo>
                <a:lnTo>
                  <a:pt x="4109181" y="1658827"/>
                </a:lnTo>
                <a:lnTo>
                  <a:pt x="4109181" y="1834592"/>
                </a:lnTo>
                <a:lnTo>
                  <a:pt x="0" y="1834592"/>
                </a:lnTo>
                <a:lnTo>
                  <a:pt x="0" y="1658827"/>
                </a:lnTo>
                <a:lnTo>
                  <a:pt x="3266" y="1658827"/>
                </a:lnTo>
                <a:lnTo>
                  <a:pt x="0" y="1626432"/>
                </a:lnTo>
                <a:cubicBezTo>
                  <a:pt x="0" y="1241465"/>
                  <a:pt x="312077" y="929388"/>
                  <a:pt x="697044" y="929388"/>
                </a:cubicBezTo>
                <a:cubicBezTo>
                  <a:pt x="745165" y="929388"/>
                  <a:pt x="792147" y="934264"/>
                  <a:pt x="837523" y="943549"/>
                </a:cubicBezTo>
                <a:lnTo>
                  <a:pt x="900692" y="963158"/>
                </a:lnTo>
                <a:lnTo>
                  <a:pt x="904276" y="927607"/>
                </a:lnTo>
                <a:cubicBezTo>
                  <a:pt x="1012604" y="398223"/>
                  <a:pt x="1481003" y="0"/>
                  <a:pt x="20424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0" name="任意形状 99"/>
          <p:cNvSpPr/>
          <p:nvPr userDrawn="1"/>
        </p:nvSpPr>
        <p:spPr>
          <a:xfrm flipH="1">
            <a:off x="487080" y="2717118"/>
            <a:ext cx="754117" cy="336684"/>
          </a:xfrm>
          <a:custGeom>
            <a:avLst/>
            <a:gdLst>
              <a:gd name="connsiteX0" fmla="*/ 2042412 w 4109182"/>
              <a:gd name="connsiteY0" fmla="*/ 0 h 1834592"/>
              <a:gd name="connsiteX1" fmla="*/ 3005744 w 4109182"/>
              <a:gd name="connsiteY1" fmla="*/ 512199 h 1834592"/>
              <a:gd name="connsiteX2" fmla="*/ 3017040 w 4109182"/>
              <a:gd name="connsiteY2" fmla="*/ 533011 h 1834592"/>
              <a:gd name="connsiteX3" fmla="*/ 3021755 w 4109182"/>
              <a:gd name="connsiteY3" fmla="*/ 531799 h 1834592"/>
              <a:gd name="connsiteX4" fmla="*/ 3204150 w 4109182"/>
              <a:gd name="connsiteY4" fmla="*/ 513412 h 1834592"/>
              <a:gd name="connsiteX5" fmla="*/ 4090795 w 4109182"/>
              <a:gd name="connsiteY5" fmla="*/ 1236048 h 1834592"/>
              <a:gd name="connsiteX6" fmla="*/ 4108710 w 4109182"/>
              <a:gd name="connsiteY6" fmla="*/ 1413760 h 1834592"/>
              <a:gd name="connsiteX7" fmla="*/ 4109181 w 4109182"/>
              <a:gd name="connsiteY7" fmla="*/ 1413760 h 1834592"/>
              <a:gd name="connsiteX8" fmla="*/ 4109181 w 4109182"/>
              <a:gd name="connsiteY8" fmla="*/ 1418434 h 1834592"/>
              <a:gd name="connsiteX9" fmla="*/ 4109182 w 4109182"/>
              <a:gd name="connsiteY9" fmla="*/ 1418444 h 1834592"/>
              <a:gd name="connsiteX10" fmla="*/ 4109181 w 4109182"/>
              <a:gd name="connsiteY10" fmla="*/ 1418454 h 1834592"/>
              <a:gd name="connsiteX11" fmla="*/ 4109181 w 4109182"/>
              <a:gd name="connsiteY11" fmla="*/ 1658827 h 1834592"/>
              <a:gd name="connsiteX12" fmla="*/ 4109181 w 4109182"/>
              <a:gd name="connsiteY12" fmla="*/ 1834592 h 1834592"/>
              <a:gd name="connsiteX13" fmla="*/ 0 w 4109182"/>
              <a:gd name="connsiteY13" fmla="*/ 1834592 h 1834592"/>
              <a:gd name="connsiteX14" fmla="*/ 0 w 4109182"/>
              <a:gd name="connsiteY14" fmla="*/ 1658827 h 1834592"/>
              <a:gd name="connsiteX15" fmla="*/ 3266 w 4109182"/>
              <a:gd name="connsiteY15" fmla="*/ 1658827 h 1834592"/>
              <a:gd name="connsiteX16" fmla="*/ 0 w 4109182"/>
              <a:gd name="connsiteY16" fmla="*/ 1626432 h 1834592"/>
              <a:gd name="connsiteX17" fmla="*/ 697044 w 4109182"/>
              <a:gd name="connsiteY17" fmla="*/ 929388 h 1834592"/>
              <a:gd name="connsiteX18" fmla="*/ 837523 w 4109182"/>
              <a:gd name="connsiteY18" fmla="*/ 943549 h 1834592"/>
              <a:gd name="connsiteX19" fmla="*/ 900692 w 4109182"/>
              <a:gd name="connsiteY19" fmla="*/ 963158 h 1834592"/>
              <a:gd name="connsiteX20" fmla="*/ 904276 w 4109182"/>
              <a:gd name="connsiteY20" fmla="*/ 927607 h 1834592"/>
              <a:gd name="connsiteX21" fmla="*/ 2042412 w 4109182"/>
              <a:gd name="connsiteY21" fmla="*/ 0 h 183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09182" h="1834592">
                <a:moveTo>
                  <a:pt x="2042412" y="0"/>
                </a:moveTo>
                <a:cubicBezTo>
                  <a:pt x="2443418" y="0"/>
                  <a:pt x="2796970" y="203175"/>
                  <a:pt x="3005744" y="512199"/>
                </a:cubicBezTo>
                <a:lnTo>
                  <a:pt x="3017040" y="533011"/>
                </a:lnTo>
                <a:lnTo>
                  <a:pt x="3021755" y="531799"/>
                </a:lnTo>
                <a:cubicBezTo>
                  <a:pt x="3080670" y="519743"/>
                  <a:pt x="3141671" y="513412"/>
                  <a:pt x="3204150" y="513412"/>
                </a:cubicBezTo>
                <a:cubicBezTo>
                  <a:pt x="3641506" y="513412"/>
                  <a:pt x="4006404" y="823641"/>
                  <a:pt x="4090795" y="1236048"/>
                </a:cubicBezTo>
                <a:lnTo>
                  <a:pt x="4108710" y="1413760"/>
                </a:lnTo>
                <a:lnTo>
                  <a:pt x="4109181" y="1413760"/>
                </a:lnTo>
                <a:lnTo>
                  <a:pt x="4109181" y="1418434"/>
                </a:lnTo>
                <a:lnTo>
                  <a:pt x="4109182" y="1418444"/>
                </a:lnTo>
                <a:lnTo>
                  <a:pt x="4109181" y="1418454"/>
                </a:lnTo>
                <a:lnTo>
                  <a:pt x="4109181" y="1658827"/>
                </a:lnTo>
                <a:lnTo>
                  <a:pt x="4109181" y="1834592"/>
                </a:lnTo>
                <a:lnTo>
                  <a:pt x="0" y="1834592"/>
                </a:lnTo>
                <a:lnTo>
                  <a:pt x="0" y="1658827"/>
                </a:lnTo>
                <a:lnTo>
                  <a:pt x="3266" y="1658827"/>
                </a:lnTo>
                <a:lnTo>
                  <a:pt x="0" y="1626432"/>
                </a:lnTo>
                <a:cubicBezTo>
                  <a:pt x="0" y="1241465"/>
                  <a:pt x="312077" y="929388"/>
                  <a:pt x="697044" y="929388"/>
                </a:cubicBezTo>
                <a:cubicBezTo>
                  <a:pt x="745165" y="929388"/>
                  <a:pt x="792147" y="934264"/>
                  <a:pt x="837523" y="943549"/>
                </a:cubicBezTo>
                <a:lnTo>
                  <a:pt x="900692" y="963158"/>
                </a:lnTo>
                <a:lnTo>
                  <a:pt x="904276" y="927607"/>
                </a:lnTo>
                <a:cubicBezTo>
                  <a:pt x="1012604" y="398223"/>
                  <a:pt x="1481003" y="0"/>
                  <a:pt x="20424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grpSp>
        <p:nvGrpSpPr>
          <p:cNvPr id="101" name="组 100"/>
          <p:cNvGrpSpPr/>
          <p:nvPr userDrawn="1"/>
        </p:nvGrpSpPr>
        <p:grpSpPr>
          <a:xfrm>
            <a:off x="1831724" y="1571473"/>
            <a:ext cx="1254928" cy="679602"/>
            <a:chOff x="5713722" y="247374"/>
            <a:chExt cx="2019870" cy="1093855"/>
          </a:xfrm>
        </p:grpSpPr>
        <p:sp>
          <p:nvSpPr>
            <p:cNvPr id="102" name="任意形状 101"/>
            <p:cNvSpPr/>
            <p:nvPr/>
          </p:nvSpPr>
          <p:spPr>
            <a:xfrm>
              <a:off x="5713722" y="247374"/>
              <a:ext cx="2019870" cy="1093855"/>
            </a:xfrm>
            <a:custGeom>
              <a:avLst/>
              <a:gdLst>
                <a:gd name="connsiteX0" fmla="*/ 1009935 w 2019870"/>
                <a:gd name="connsiteY0" fmla="*/ 0 h 1093855"/>
                <a:gd name="connsiteX1" fmla="*/ 2019870 w 2019870"/>
                <a:gd name="connsiteY1" fmla="*/ 1009935 h 1093855"/>
                <a:gd name="connsiteX2" fmla="*/ 2011410 w 2019870"/>
                <a:gd name="connsiteY2" fmla="*/ 1093855 h 1093855"/>
                <a:gd name="connsiteX3" fmla="*/ 8460 w 2019870"/>
                <a:gd name="connsiteY3" fmla="*/ 1093855 h 1093855"/>
                <a:gd name="connsiteX4" fmla="*/ 0 w 2019870"/>
                <a:gd name="connsiteY4" fmla="*/ 1009935 h 1093855"/>
                <a:gd name="connsiteX5" fmla="*/ 1009935 w 2019870"/>
                <a:gd name="connsiteY5" fmla="*/ 0 h 1093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870" h="1093855">
                  <a:moveTo>
                    <a:pt x="1009935" y="0"/>
                  </a:moveTo>
                  <a:cubicBezTo>
                    <a:pt x="1567707" y="0"/>
                    <a:pt x="2019870" y="452163"/>
                    <a:pt x="2019870" y="1009935"/>
                  </a:cubicBezTo>
                  <a:lnTo>
                    <a:pt x="2011410" y="1093855"/>
                  </a:lnTo>
                  <a:lnTo>
                    <a:pt x="8460" y="1093855"/>
                  </a:lnTo>
                  <a:lnTo>
                    <a:pt x="0" y="1009935"/>
                  </a:lnTo>
                  <a:cubicBezTo>
                    <a:pt x="0" y="452163"/>
                    <a:pt x="452163" y="0"/>
                    <a:pt x="1009935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任意形状 102"/>
            <p:cNvSpPr/>
            <p:nvPr/>
          </p:nvSpPr>
          <p:spPr>
            <a:xfrm>
              <a:off x="5825547" y="368491"/>
              <a:ext cx="1796220" cy="972738"/>
            </a:xfrm>
            <a:custGeom>
              <a:avLst/>
              <a:gdLst>
                <a:gd name="connsiteX0" fmla="*/ 1009935 w 2019870"/>
                <a:gd name="connsiteY0" fmla="*/ 0 h 1093855"/>
                <a:gd name="connsiteX1" fmla="*/ 2019870 w 2019870"/>
                <a:gd name="connsiteY1" fmla="*/ 1009935 h 1093855"/>
                <a:gd name="connsiteX2" fmla="*/ 2011410 w 2019870"/>
                <a:gd name="connsiteY2" fmla="*/ 1093855 h 1093855"/>
                <a:gd name="connsiteX3" fmla="*/ 8460 w 2019870"/>
                <a:gd name="connsiteY3" fmla="*/ 1093855 h 1093855"/>
                <a:gd name="connsiteX4" fmla="*/ 0 w 2019870"/>
                <a:gd name="connsiteY4" fmla="*/ 1009935 h 1093855"/>
                <a:gd name="connsiteX5" fmla="*/ 1009935 w 2019870"/>
                <a:gd name="connsiteY5" fmla="*/ 0 h 1093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870" h="1093855">
                  <a:moveTo>
                    <a:pt x="1009935" y="0"/>
                  </a:moveTo>
                  <a:cubicBezTo>
                    <a:pt x="1567707" y="0"/>
                    <a:pt x="2019870" y="452163"/>
                    <a:pt x="2019870" y="1009935"/>
                  </a:cubicBezTo>
                  <a:lnTo>
                    <a:pt x="2011410" y="1093855"/>
                  </a:lnTo>
                  <a:lnTo>
                    <a:pt x="8460" y="1093855"/>
                  </a:lnTo>
                  <a:lnTo>
                    <a:pt x="0" y="1009935"/>
                  </a:lnTo>
                  <a:cubicBezTo>
                    <a:pt x="0" y="452163"/>
                    <a:pt x="452163" y="0"/>
                    <a:pt x="1009935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任意形状 103"/>
            <p:cNvSpPr/>
            <p:nvPr/>
          </p:nvSpPr>
          <p:spPr>
            <a:xfrm>
              <a:off x="5970500" y="525489"/>
              <a:ext cx="1506314" cy="815740"/>
            </a:xfrm>
            <a:custGeom>
              <a:avLst/>
              <a:gdLst>
                <a:gd name="connsiteX0" fmla="*/ 1009935 w 2019870"/>
                <a:gd name="connsiteY0" fmla="*/ 0 h 1093855"/>
                <a:gd name="connsiteX1" fmla="*/ 2019870 w 2019870"/>
                <a:gd name="connsiteY1" fmla="*/ 1009935 h 1093855"/>
                <a:gd name="connsiteX2" fmla="*/ 2011410 w 2019870"/>
                <a:gd name="connsiteY2" fmla="*/ 1093855 h 1093855"/>
                <a:gd name="connsiteX3" fmla="*/ 8460 w 2019870"/>
                <a:gd name="connsiteY3" fmla="*/ 1093855 h 1093855"/>
                <a:gd name="connsiteX4" fmla="*/ 0 w 2019870"/>
                <a:gd name="connsiteY4" fmla="*/ 1009935 h 1093855"/>
                <a:gd name="connsiteX5" fmla="*/ 1009935 w 2019870"/>
                <a:gd name="connsiteY5" fmla="*/ 0 h 1093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870" h="1093855">
                  <a:moveTo>
                    <a:pt x="1009935" y="0"/>
                  </a:moveTo>
                  <a:cubicBezTo>
                    <a:pt x="1567707" y="0"/>
                    <a:pt x="2019870" y="452163"/>
                    <a:pt x="2019870" y="1009935"/>
                  </a:cubicBezTo>
                  <a:lnTo>
                    <a:pt x="2011410" y="1093855"/>
                  </a:lnTo>
                  <a:lnTo>
                    <a:pt x="8460" y="1093855"/>
                  </a:lnTo>
                  <a:lnTo>
                    <a:pt x="0" y="1009935"/>
                  </a:lnTo>
                  <a:cubicBezTo>
                    <a:pt x="0" y="452163"/>
                    <a:pt x="452163" y="0"/>
                    <a:pt x="1009935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5" name="任意形状 104"/>
            <p:cNvSpPr/>
            <p:nvPr/>
          </p:nvSpPr>
          <p:spPr>
            <a:xfrm>
              <a:off x="6116477" y="683596"/>
              <a:ext cx="1214361" cy="657633"/>
            </a:xfrm>
            <a:custGeom>
              <a:avLst/>
              <a:gdLst>
                <a:gd name="connsiteX0" fmla="*/ 1009935 w 2019870"/>
                <a:gd name="connsiteY0" fmla="*/ 0 h 1093855"/>
                <a:gd name="connsiteX1" fmla="*/ 2019870 w 2019870"/>
                <a:gd name="connsiteY1" fmla="*/ 1009935 h 1093855"/>
                <a:gd name="connsiteX2" fmla="*/ 2011410 w 2019870"/>
                <a:gd name="connsiteY2" fmla="*/ 1093855 h 1093855"/>
                <a:gd name="connsiteX3" fmla="*/ 8460 w 2019870"/>
                <a:gd name="connsiteY3" fmla="*/ 1093855 h 1093855"/>
                <a:gd name="connsiteX4" fmla="*/ 0 w 2019870"/>
                <a:gd name="connsiteY4" fmla="*/ 1009935 h 1093855"/>
                <a:gd name="connsiteX5" fmla="*/ 1009935 w 2019870"/>
                <a:gd name="connsiteY5" fmla="*/ 0 h 1093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870" h="1093855">
                  <a:moveTo>
                    <a:pt x="1009935" y="0"/>
                  </a:moveTo>
                  <a:cubicBezTo>
                    <a:pt x="1567707" y="0"/>
                    <a:pt x="2019870" y="452163"/>
                    <a:pt x="2019870" y="1009935"/>
                  </a:cubicBezTo>
                  <a:lnTo>
                    <a:pt x="2011410" y="1093855"/>
                  </a:lnTo>
                  <a:lnTo>
                    <a:pt x="8460" y="1093855"/>
                  </a:lnTo>
                  <a:lnTo>
                    <a:pt x="0" y="1009935"/>
                  </a:lnTo>
                  <a:cubicBezTo>
                    <a:pt x="0" y="452163"/>
                    <a:pt x="452163" y="0"/>
                    <a:pt x="1009935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6" name="任意形状 105"/>
            <p:cNvSpPr/>
            <p:nvPr/>
          </p:nvSpPr>
          <p:spPr>
            <a:xfrm>
              <a:off x="6245126" y="822935"/>
              <a:ext cx="957062" cy="518294"/>
            </a:xfrm>
            <a:custGeom>
              <a:avLst/>
              <a:gdLst>
                <a:gd name="connsiteX0" fmla="*/ 1009935 w 2019870"/>
                <a:gd name="connsiteY0" fmla="*/ 0 h 1093855"/>
                <a:gd name="connsiteX1" fmla="*/ 2019870 w 2019870"/>
                <a:gd name="connsiteY1" fmla="*/ 1009935 h 1093855"/>
                <a:gd name="connsiteX2" fmla="*/ 2011410 w 2019870"/>
                <a:gd name="connsiteY2" fmla="*/ 1093855 h 1093855"/>
                <a:gd name="connsiteX3" fmla="*/ 8460 w 2019870"/>
                <a:gd name="connsiteY3" fmla="*/ 1093855 h 1093855"/>
                <a:gd name="connsiteX4" fmla="*/ 0 w 2019870"/>
                <a:gd name="connsiteY4" fmla="*/ 1009935 h 1093855"/>
                <a:gd name="connsiteX5" fmla="*/ 1009935 w 2019870"/>
                <a:gd name="connsiteY5" fmla="*/ 0 h 1093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870" h="1093855">
                  <a:moveTo>
                    <a:pt x="1009935" y="0"/>
                  </a:moveTo>
                  <a:cubicBezTo>
                    <a:pt x="1567707" y="0"/>
                    <a:pt x="2019870" y="452163"/>
                    <a:pt x="2019870" y="1009935"/>
                  </a:cubicBezTo>
                  <a:lnTo>
                    <a:pt x="2011410" y="1093855"/>
                  </a:lnTo>
                  <a:lnTo>
                    <a:pt x="8460" y="1093855"/>
                  </a:lnTo>
                  <a:lnTo>
                    <a:pt x="0" y="1009935"/>
                  </a:lnTo>
                  <a:cubicBezTo>
                    <a:pt x="0" y="452163"/>
                    <a:pt x="452163" y="0"/>
                    <a:pt x="10099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7" name="任意形状 106"/>
          <p:cNvSpPr/>
          <p:nvPr userDrawn="1"/>
        </p:nvSpPr>
        <p:spPr>
          <a:xfrm>
            <a:off x="1482869" y="2041089"/>
            <a:ext cx="822598" cy="266716"/>
          </a:xfrm>
          <a:custGeom>
            <a:avLst/>
            <a:gdLst>
              <a:gd name="connsiteX0" fmla="*/ 2264428 w 3466179"/>
              <a:gd name="connsiteY0" fmla="*/ 0 h 1123861"/>
              <a:gd name="connsiteX1" fmla="*/ 2968069 w 3466179"/>
              <a:gd name="connsiteY1" fmla="*/ 703641 h 1123861"/>
              <a:gd name="connsiteX2" fmla="*/ 2963260 w 3466179"/>
              <a:gd name="connsiteY2" fmla="*/ 751346 h 1123861"/>
              <a:gd name="connsiteX3" fmla="*/ 2984332 w 3466179"/>
              <a:gd name="connsiteY3" fmla="*/ 739908 h 1123861"/>
              <a:gd name="connsiteX4" fmla="*/ 3119338 w 3466179"/>
              <a:gd name="connsiteY4" fmla="*/ 712652 h 1123861"/>
              <a:gd name="connsiteX5" fmla="*/ 3438923 w 3466179"/>
              <a:gd name="connsiteY5" fmla="*/ 924487 h 1123861"/>
              <a:gd name="connsiteX6" fmla="*/ 3465973 w 3466179"/>
              <a:gd name="connsiteY6" fmla="*/ 1058471 h 1123861"/>
              <a:gd name="connsiteX7" fmla="*/ 3466178 w 3466179"/>
              <a:gd name="connsiteY7" fmla="*/ 1058471 h 1123861"/>
              <a:gd name="connsiteX8" fmla="*/ 3466178 w 3466179"/>
              <a:gd name="connsiteY8" fmla="*/ 1059488 h 1123861"/>
              <a:gd name="connsiteX9" fmla="*/ 3466179 w 3466179"/>
              <a:gd name="connsiteY9" fmla="*/ 1059493 h 1123861"/>
              <a:gd name="connsiteX10" fmla="*/ 3466178 w 3466179"/>
              <a:gd name="connsiteY10" fmla="*/ 1059498 h 1123861"/>
              <a:gd name="connsiteX11" fmla="*/ 3466178 w 3466179"/>
              <a:gd name="connsiteY11" fmla="*/ 1123861 h 1123861"/>
              <a:gd name="connsiteX12" fmla="*/ 0 w 3466179"/>
              <a:gd name="connsiteY12" fmla="*/ 1123861 h 1123861"/>
              <a:gd name="connsiteX13" fmla="*/ 0 w 3466179"/>
              <a:gd name="connsiteY13" fmla="*/ 969296 h 1123861"/>
              <a:gd name="connsiteX14" fmla="*/ 347 w 3466179"/>
              <a:gd name="connsiteY14" fmla="*/ 969296 h 1123861"/>
              <a:gd name="connsiteX15" fmla="*/ 0 w 3466179"/>
              <a:gd name="connsiteY15" fmla="*/ 965848 h 1123861"/>
              <a:gd name="connsiteX16" fmla="*/ 441435 w 3466179"/>
              <a:gd name="connsiteY16" fmla="*/ 524413 h 1123861"/>
              <a:gd name="connsiteX17" fmla="*/ 688245 w 3466179"/>
              <a:gd name="connsiteY17" fmla="*/ 599803 h 1123861"/>
              <a:gd name="connsiteX18" fmla="*/ 720227 w 3466179"/>
              <a:gd name="connsiteY18" fmla="*/ 626190 h 1123861"/>
              <a:gd name="connsiteX19" fmla="*/ 722519 w 3466179"/>
              <a:gd name="connsiteY19" fmla="*/ 618805 h 1123861"/>
              <a:gd name="connsiteX20" fmla="*/ 1245476 w 3466179"/>
              <a:gd name="connsiteY20" fmla="*/ 272166 h 1123861"/>
              <a:gd name="connsiteX21" fmla="*/ 1562803 w 3466179"/>
              <a:gd name="connsiteY21" fmla="*/ 369096 h 1123861"/>
              <a:gd name="connsiteX22" fmla="*/ 1622342 w 3466179"/>
              <a:gd name="connsiteY22" fmla="*/ 418220 h 1123861"/>
              <a:gd name="connsiteX23" fmla="*/ 1680958 w 3466179"/>
              <a:gd name="connsiteY23" fmla="*/ 310229 h 1123861"/>
              <a:gd name="connsiteX24" fmla="*/ 2264428 w 3466179"/>
              <a:gd name="connsiteY24" fmla="*/ 0 h 112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466179" h="1123861">
                <a:moveTo>
                  <a:pt x="2264428" y="0"/>
                </a:moveTo>
                <a:cubicBezTo>
                  <a:pt x="2653038" y="0"/>
                  <a:pt x="2968069" y="315031"/>
                  <a:pt x="2968069" y="703641"/>
                </a:cubicBezTo>
                <a:lnTo>
                  <a:pt x="2963260" y="751346"/>
                </a:lnTo>
                <a:lnTo>
                  <a:pt x="2984332" y="739908"/>
                </a:lnTo>
                <a:cubicBezTo>
                  <a:pt x="3025828" y="722357"/>
                  <a:pt x="3071449" y="712652"/>
                  <a:pt x="3119338" y="712652"/>
                </a:cubicBezTo>
                <a:cubicBezTo>
                  <a:pt x="3263005" y="712652"/>
                  <a:pt x="3386269" y="800000"/>
                  <a:pt x="3438923" y="924487"/>
                </a:cubicBezTo>
                <a:lnTo>
                  <a:pt x="3465973" y="1058471"/>
                </a:lnTo>
                <a:lnTo>
                  <a:pt x="3466178" y="1058471"/>
                </a:lnTo>
                <a:lnTo>
                  <a:pt x="3466178" y="1059488"/>
                </a:lnTo>
                <a:lnTo>
                  <a:pt x="3466179" y="1059493"/>
                </a:lnTo>
                <a:lnTo>
                  <a:pt x="3466178" y="1059498"/>
                </a:lnTo>
                <a:lnTo>
                  <a:pt x="3466178" y="1123861"/>
                </a:lnTo>
                <a:lnTo>
                  <a:pt x="0" y="1123861"/>
                </a:lnTo>
                <a:lnTo>
                  <a:pt x="0" y="969296"/>
                </a:lnTo>
                <a:lnTo>
                  <a:pt x="347" y="969296"/>
                </a:lnTo>
                <a:lnTo>
                  <a:pt x="0" y="965848"/>
                </a:lnTo>
                <a:cubicBezTo>
                  <a:pt x="0" y="722050"/>
                  <a:pt x="197637" y="524413"/>
                  <a:pt x="441435" y="524413"/>
                </a:cubicBezTo>
                <a:cubicBezTo>
                  <a:pt x="532859" y="524413"/>
                  <a:pt x="617792" y="552206"/>
                  <a:pt x="688245" y="599803"/>
                </a:cubicBezTo>
                <a:lnTo>
                  <a:pt x="720227" y="626190"/>
                </a:lnTo>
                <a:lnTo>
                  <a:pt x="722519" y="618805"/>
                </a:lnTo>
                <a:cubicBezTo>
                  <a:pt x="808679" y="415099"/>
                  <a:pt x="1010385" y="272166"/>
                  <a:pt x="1245476" y="272166"/>
                </a:cubicBezTo>
                <a:cubicBezTo>
                  <a:pt x="1363021" y="272166"/>
                  <a:pt x="1472220" y="307899"/>
                  <a:pt x="1562803" y="369096"/>
                </a:cubicBezTo>
                <a:lnTo>
                  <a:pt x="1622342" y="418220"/>
                </a:lnTo>
                <a:lnTo>
                  <a:pt x="1680958" y="310229"/>
                </a:lnTo>
                <a:cubicBezTo>
                  <a:pt x="1807407" y="123059"/>
                  <a:pt x="2021546" y="0"/>
                  <a:pt x="22644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8" name="任意形状 107"/>
          <p:cNvSpPr/>
          <p:nvPr userDrawn="1"/>
        </p:nvSpPr>
        <p:spPr>
          <a:xfrm>
            <a:off x="2630223" y="1975143"/>
            <a:ext cx="613732" cy="274008"/>
          </a:xfrm>
          <a:custGeom>
            <a:avLst/>
            <a:gdLst>
              <a:gd name="connsiteX0" fmla="*/ 2042412 w 4109182"/>
              <a:gd name="connsiteY0" fmla="*/ 0 h 1834592"/>
              <a:gd name="connsiteX1" fmla="*/ 3005744 w 4109182"/>
              <a:gd name="connsiteY1" fmla="*/ 512199 h 1834592"/>
              <a:gd name="connsiteX2" fmla="*/ 3017040 w 4109182"/>
              <a:gd name="connsiteY2" fmla="*/ 533011 h 1834592"/>
              <a:gd name="connsiteX3" fmla="*/ 3021755 w 4109182"/>
              <a:gd name="connsiteY3" fmla="*/ 531799 h 1834592"/>
              <a:gd name="connsiteX4" fmla="*/ 3204150 w 4109182"/>
              <a:gd name="connsiteY4" fmla="*/ 513412 h 1834592"/>
              <a:gd name="connsiteX5" fmla="*/ 4090795 w 4109182"/>
              <a:gd name="connsiteY5" fmla="*/ 1236048 h 1834592"/>
              <a:gd name="connsiteX6" fmla="*/ 4108710 w 4109182"/>
              <a:gd name="connsiteY6" fmla="*/ 1413760 h 1834592"/>
              <a:gd name="connsiteX7" fmla="*/ 4109181 w 4109182"/>
              <a:gd name="connsiteY7" fmla="*/ 1413760 h 1834592"/>
              <a:gd name="connsiteX8" fmla="*/ 4109181 w 4109182"/>
              <a:gd name="connsiteY8" fmla="*/ 1418434 h 1834592"/>
              <a:gd name="connsiteX9" fmla="*/ 4109182 w 4109182"/>
              <a:gd name="connsiteY9" fmla="*/ 1418444 h 1834592"/>
              <a:gd name="connsiteX10" fmla="*/ 4109181 w 4109182"/>
              <a:gd name="connsiteY10" fmla="*/ 1418454 h 1834592"/>
              <a:gd name="connsiteX11" fmla="*/ 4109181 w 4109182"/>
              <a:gd name="connsiteY11" fmla="*/ 1658827 h 1834592"/>
              <a:gd name="connsiteX12" fmla="*/ 4109181 w 4109182"/>
              <a:gd name="connsiteY12" fmla="*/ 1834592 h 1834592"/>
              <a:gd name="connsiteX13" fmla="*/ 0 w 4109182"/>
              <a:gd name="connsiteY13" fmla="*/ 1834592 h 1834592"/>
              <a:gd name="connsiteX14" fmla="*/ 0 w 4109182"/>
              <a:gd name="connsiteY14" fmla="*/ 1658827 h 1834592"/>
              <a:gd name="connsiteX15" fmla="*/ 3266 w 4109182"/>
              <a:gd name="connsiteY15" fmla="*/ 1658827 h 1834592"/>
              <a:gd name="connsiteX16" fmla="*/ 0 w 4109182"/>
              <a:gd name="connsiteY16" fmla="*/ 1626432 h 1834592"/>
              <a:gd name="connsiteX17" fmla="*/ 697044 w 4109182"/>
              <a:gd name="connsiteY17" fmla="*/ 929388 h 1834592"/>
              <a:gd name="connsiteX18" fmla="*/ 837523 w 4109182"/>
              <a:gd name="connsiteY18" fmla="*/ 943549 h 1834592"/>
              <a:gd name="connsiteX19" fmla="*/ 900692 w 4109182"/>
              <a:gd name="connsiteY19" fmla="*/ 963158 h 1834592"/>
              <a:gd name="connsiteX20" fmla="*/ 904276 w 4109182"/>
              <a:gd name="connsiteY20" fmla="*/ 927607 h 1834592"/>
              <a:gd name="connsiteX21" fmla="*/ 2042412 w 4109182"/>
              <a:gd name="connsiteY21" fmla="*/ 0 h 183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09182" h="1834592">
                <a:moveTo>
                  <a:pt x="2042412" y="0"/>
                </a:moveTo>
                <a:cubicBezTo>
                  <a:pt x="2443418" y="0"/>
                  <a:pt x="2796970" y="203175"/>
                  <a:pt x="3005744" y="512199"/>
                </a:cubicBezTo>
                <a:lnTo>
                  <a:pt x="3017040" y="533011"/>
                </a:lnTo>
                <a:lnTo>
                  <a:pt x="3021755" y="531799"/>
                </a:lnTo>
                <a:cubicBezTo>
                  <a:pt x="3080670" y="519743"/>
                  <a:pt x="3141671" y="513412"/>
                  <a:pt x="3204150" y="513412"/>
                </a:cubicBezTo>
                <a:cubicBezTo>
                  <a:pt x="3641506" y="513412"/>
                  <a:pt x="4006404" y="823641"/>
                  <a:pt x="4090795" y="1236048"/>
                </a:cubicBezTo>
                <a:lnTo>
                  <a:pt x="4108710" y="1413760"/>
                </a:lnTo>
                <a:lnTo>
                  <a:pt x="4109181" y="1413760"/>
                </a:lnTo>
                <a:lnTo>
                  <a:pt x="4109181" y="1418434"/>
                </a:lnTo>
                <a:lnTo>
                  <a:pt x="4109182" y="1418444"/>
                </a:lnTo>
                <a:lnTo>
                  <a:pt x="4109181" y="1418454"/>
                </a:lnTo>
                <a:lnTo>
                  <a:pt x="4109181" y="1658827"/>
                </a:lnTo>
                <a:lnTo>
                  <a:pt x="4109181" y="1834592"/>
                </a:lnTo>
                <a:lnTo>
                  <a:pt x="0" y="1834592"/>
                </a:lnTo>
                <a:lnTo>
                  <a:pt x="0" y="1658827"/>
                </a:lnTo>
                <a:lnTo>
                  <a:pt x="3266" y="1658827"/>
                </a:lnTo>
                <a:lnTo>
                  <a:pt x="0" y="1626432"/>
                </a:lnTo>
                <a:cubicBezTo>
                  <a:pt x="0" y="1241465"/>
                  <a:pt x="312077" y="929388"/>
                  <a:pt x="697044" y="929388"/>
                </a:cubicBezTo>
                <a:cubicBezTo>
                  <a:pt x="745165" y="929388"/>
                  <a:pt x="792147" y="934264"/>
                  <a:pt x="837523" y="943549"/>
                </a:cubicBezTo>
                <a:lnTo>
                  <a:pt x="900692" y="963158"/>
                </a:lnTo>
                <a:lnTo>
                  <a:pt x="904276" y="927607"/>
                </a:lnTo>
                <a:cubicBezTo>
                  <a:pt x="1012604" y="398223"/>
                  <a:pt x="1481003" y="0"/>
                  <a:pt x="20424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 userDrawn="1"/>
        </p:nvGrpSpPr>
        <p:grpSpPr>
          <a:xfrm>
            <a:off x="-258063" y="-150125"/>
            <a:ext cx="13219335" cy="7779223"/>
            <a:chOff x="189578" y="263414"/>
            <a:chExt cx="12983049" cy="7640175"/>
          </a:xfrm>
          <a:solidFill>
            <a:schemeClr val="bg1">
              <a:alpha val="5000"/>
            </a:schemeClr>
          </a:solidFill>
        </p:grpSpPr>
        <p:grpSp>
          <p:nvGrpSpPr>
            <p:cNvPr id="3" name="组 2"/>
            <p:cNvGrpSpPr/>
            <p:nvPr userDrawn="1"/>
          </p:nvGrpSpPr>
          <p:grpSpPr>
            <a:xfrm>
              <a:off x="189578" y="263414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85" name="任意形状 84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6" name="任意形状 85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7" name="任意形状 86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8" name="任意形状 87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9" name="任意形状 88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0" name="任意形状 89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1" name="任意形状 90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2" name="任意形状 91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4" name="组 3"/>
            <p:cNvGrpSpPr/>
            <p:nvPr userDrawn="1"/>
          </p:nvGrpSpPr>
          <p:grpSpPr>
            <a:xfrm>
              <a:off x="1165132" y="1016316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77" name="任意形状 76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8" name="任意形状 77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9" name="任意形状 78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0" name="任意形状 79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1" name="任意形状 80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2" name="任意形状 81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3" name="任意形状 82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4" name="任意形状 83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5" name="组 4"/>
            <p:cNvGrpSpPr/>
            <p:nvPr userDrawn="1"/>
          </p:nvGrpSpPr>
          <p:grpSpPr>
            <a:xfrm>
              <a:off x="189578" y="1876346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69" name="任意形状 68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0" name="任意形状 69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任意形状 70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任意形状 71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3" name="任意形状 72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4" name="任意形状 73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" name="任意形状 74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" name="任意形状 75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6" name="组 5"/>
            <p:cNvGrpSpPr/>
            <p:nvPr userDrawn="1"/>
          </p:nvGrpSpPr>
          <p:grpSpPr>
            <a:xfrm>
              <a:off x="1165132" y="2629248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61" name="任意形状 60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" name="任意形状 61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3" name="任意形状 62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" name="任意形状 63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" name="任意形状 64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6" name="任意形状 65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7" name="任意形状 66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8" name="任意形状 67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" name="组 6"/>
            <p:cNvGrpSpPr/>
            <p:nvPr userDrawn="1"/>
          </p:nvGrpSpPr>
          <p:grpSpPr>
            <a:xfrm>
              <a:off x="189578" y="3489278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53" name="任意形状 52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4" name="任意形状 53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5" name="任意形状 54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6" name="任意形状 55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7" name="任意形状 56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任意形状 57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" name="任意形状 58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任意形状 59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" name="组 7"/>
            <p:cNvGrpSpPr/>
            <p:nvPr userDrawn="1"/>
          </p:nvGrpSpPr>
          <p:grpSpPr>
            <a:xfrm>
              <a:off x="1165132" y="4242180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45" name="任意形状 44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任意形状 45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7" name="任意形状 46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8" name="任意形状 47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9" name="任意形状 48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0" name="任意形状 49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1" name="任意形状 50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2" name="任意形状 51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9" name="组 8"/>
            <p:cNvGrpSpPr/>
            <p:nvPr userDrawn="1"/>
          </p:nvGrpSpPr>
          <p:grpSpPr>
            <a:xfrm>
              <a:off x="189578" y="5102210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37" name="任意形状 36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任意形状 37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9" name="任意形状 38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" name="任意形状 39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任意形状 40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任意形状 41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任意形状 42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" name="任意形状 43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0" name="组 9"/>
            <p:cNvGrpSpPr/>
            <p:nvPr userDrawn="1"/>
          </p:nvGrpSpPr>
          <p:grpSpPr>
            <a:xfrm>
              <a:off x="1165132" y="5855112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29" name="任意形状 28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任意形状 29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任意形状 30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任意形状 31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任意形状 32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4" name="任意形状 33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" name="任意形状 34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" name="任意形状 35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1" name="组 10"/>
            <p:cNvGrpSpPr/>
            <p:nvPr userDrawn="1"/>
          </p:nvGrpSpPr>
          <p:grpSpPr>
            <a:xfrm>
              <a:off x="189578" y="6715140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21" name="任意形状 20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" name="任意形状 21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" name="任意形状 22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任意形状 23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" name="任意形状 24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" name="任意形状 25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任意形状 26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任意形状 27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2" name="组 11"/>
            <p:cNvGrpSpPr/>
            <p:nvPr userDrawn="1"/>
          </p:nvGrpSpPr>
          <p:grpSpPr>
            <a:xfrm>
              <a:off x="1276589" y="7468042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13" name="任意形状 12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" name="任意形状 13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" name="任意形状 14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" name="任意形状 15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任意形状 16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任意形状 17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任意形状 18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任意形状 19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93" name="Freeform 5"/>
          <p:cNvSpPr>
            <a:spLocks/>
          </p:cNvSpPr>
          <p:nvPr userDrawn="1"/>
        </p:nvSpPr>
        <p:spPr bwMode="auto">
          <a:xfrm>
            <a:off x="555584" y="-1588"/>
            <a:ext cx="11477665" cy="6859588"/>
          </a:xfrm>
          <a:custGeom>
            <a:avLst/>
            <a:gdLst>
              <a:gd name="T0" fmla="*/ 505 w 603"/>
              <a:gd name="T1" fmla="*/ 141 h 341"/>
              <a:gd name="T2" fmla="*/ 483 w 603"/>
              <a:gd name="T3" fmla="*/ 126 h 341"/>
              <a:gd name="T4" fmla="*/ 504 w 603"/>
              <a:gd name="T5" fmla="*/ 113 h 341"/>
              <a:gd name="T6" fmla="*/ 540 w 603"/>
              <a:gd name="T7" fmla="*/ 108 h 341"/>
              <a:gd name="T8" fmla="*/ 578 w 603"/>
              <a:gd name="T9" fmla="*/ 54 h 341"/>
              <a:gd name="T10" fmla="*/ 514 w 603"/>
              <a:gd name="T11" fmla="*/ 0 h 341"/>
              <a:gd name="T12" fmla="*/ 201 w 603"/>
              <a:gd name="T13" fmla="*/ 0 h 341"/>
              <a:gd name="T14" fmla="*/ 165 w 603"/>
              <a:gd name="T15" fmla="*/ 29 h 341"/>
              <a:gd name="T16" fmla="*/ 191 w 603"/>
              <a:gd name="T17" fmla="*/ 58 h 341"/>
              <a:gd name="T18" fmla="*/ 202 w 603"/>
              <a:gd name="T19" fmla="*/ 58 h 341"/>
              <a:gd name="T20" fmla="*/ 215 w 603"/>
              <a:gd name="T21" fmla="*/ 71 h 341"/>
              <a:gd name="T22" fmla="*/ 202 w 603"/>
              <a:gd name="T23" fmla="*/ 84 h 341"/>
              <a:gd name="T24" fmla="*/ 175 w 603"/>
              <a:gd name="T25" fmla="*/ 83 h 341"/>
              <a:gd name="T26" fmla="*/ 49 w 603"/>
              <a:gd name="T27" fmla="*/ 83 h 341"/>
              <a:gd name="T28" fmla="*/ 0 w 603"/>
              <a:gd name="T29" fmla="*/ 133 h 341"/>
              <a:gd name="T30" fmla="*/ 0 w 603"/>
              <a:gd name="T31" fmla="*/ 137 h 341"/>
              <a:gd name="T32" fmla="*/ 36 w 603"/>
              <a:gd name="T33" fmla="*/ 184 h 341"/>
              <a:gd name="T34" fmla="*/ 111 w 603"/>
              <a:gd name="T35" fmla="*/ 184 h 341"/>
              <a:gd name="T36" fmla="*/ 124 w 603"/>
              <a:gd name="T37" fmla="*/ 198 h 341"/>
              <a:gd name="T38" fmla="*/ 111 w 603"/>
              <a:gd name="T39" fmla="*/ 210 h 341"/>
              <a:gd name="T40" fmla="*/ 100 w 603"/>
              <a:gd name="T41" fmla="*/ 210 h 341"/>
              <a:gd name="T42" fmla="*/ 92 w 603"/>
              <a:gd name="T43" fmla="*/ 210 h 341"/>
              <a:gd name="T44" fmla="*/ 54 w 603"/>
              <a:gd name="T45" fmla="*/ 249 h 341"/>
              <a:gd name="T46" fmla="*/ 54 w 603"/>
              <a:gd name="T47" fmla="*/ 253 h 341"/>
              <a:gd name="T48" fmla="*/ 79 w 603"/>
              <a:gd name="T49" fmla="*/ 290 h 341"/>
              <a:gd name="T50" fmla="*/ 240 w 603"/>
              <a:gd name="T51" fmla="*/ 290 h 341"/>
              <a:gd name="T52" fmla="*/ 252 w 603"/>
              <a:gd name="T53" fmla="*/ 300 h 341"/>
              <a:gd name="T54" fmla="*/ 238 w 603"/>
              <a:gd name="T55" fmla="*/ 311 h 341"/>
              <a:gd name="T56" fmla="*/ 223 w 603"/>
              <a:gd name="T57" fmla="*/ 325 h 341"/>
              <a:gd name="T58" fmla="*/ 239 w 603"/>
              <a:gd name="T59" fmla="*/ 341 h 341"/>
              <a:gd name="T60" fmla="*/ 356 w 603"/>
              <a:gd name="T61" fmla="*/ 341 h 341"/>
              <a:gd name="T62" fmla="*/ 431 w 603"/>
              <a:gd name="T63" fmla="*/ 341 h 341"/>
              <a:gd name="T64" fmla="*/ 509 w 603"/>
              <a:gd name="T65" fmla="*/ 341 h 341"/>
              <a:gd name="T66" fmla="*/ 603 w 603"/>
              <a:gd name="T67" fmla="*/ 236 h 341"/>
              <a:gd name="T68" fmla="*/ 505 w 603"/>
              <a:gd name="T69" fmla="*/ 1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03" h="341">
                <a:moveTo>
                  <a:pt x="505" y="141"/>
                </a:moveTo>
                <a:cubicBezTo>
                  <a:pt x="488" y="141"/>
                  <a:pt x="483" y="134"/>
                  <a:pt x="483" y="126"/>
                </a:cubicBezTo>
                <a:cubicBezTo>
                  <a:pt x="483" y="115"/>
                  <a:pt x="493" y="113"/>
                  <a:pt x="504" y="113"/>
                </a:cubicBezTo>
                <a:cubicBezTo>
                  <a:pt x="535" y="112"/>
                  <a:pt x="540" y="108"/>
                  <a:pt x="540" y="108"/>
                </a:cubicBezTo>
                <a:cubicBezTo>
                  <a:pt x="562" y="103"/>
                  <a:pt x="578" y="77"/>
                  <a:pt x="578" y="54"/>
                </a:cubicBezTo>
                <a:cubicBezTo>
                  <a:pt x="578" y="54"/>
                  <a:pt x="584" y="0"/>
                  <a:pt x="514" y="0"/>
                </a:cubicBezTo>
                <a:cubicBezTo>
                  <a:pt x="201" y="0"/>
                  <a:pt x="201" y="0"/>
                  <a:pt x="201" y="0"/>
                </a:cubicBezTo>
                <a:cubicBezTo>
                  <a:pt x="185" y="0"/>
                  <a:pt x="165" y="8"/>
                  <a:pt x="165" y="29"/>
                </a:cubicBezTo>
                <a:cubicBezTo>
                  <a:pt x="165" y="51"/>
                  <a:pt x="180" y="58"/>
                  <a:pt x="191" y="58"/>
                </a:cubicBezTo>
                <a:cubicBezTo>
                  <a:pt x="202" y="58"/>
                  <a:pt x="202" y="58"/>
                  <a:pt x="202" y="58"/>
                </a:cubicBezTo>
                <a:cubicBezTo>
                  <a:pt x="209" y="58"/>
                  <a:pt x="215" y="64"/>
                  <a:pt x="215" y="71"/>
                </a:cubicBezTo>
                <a:cubicBezTo>
                  <a:pt x="215" y="78"/>
                  <a:pt x="209" y="84"/>
                  <a:pt x="202" y="84"/>
                </a:cubicBezTo>
                <a:cubicBezTo>
                  <a:pt x="175" y="83"/>
                  <a:pt x="175" y="83"/>
                  <a:pt x="175" y="83"/>
                </a:cubicBezTo>
                <a:cubicBezTo>
                  <a:pt x="49" y="83"/>
                  <a:pt x="49" y="83"/>
                  <a:pt x="49" y="83"/>
                </a:cubicBezTo>
                <a:cubicBezTo>
                  <a:pt x="22" y="83"/>
                  <a:pt x="0" y="105"/>
                  <a:pt x="0" y="133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60"/>
                  <a:pt x="18" y="184"/>
                  <a:pt x="36" y="184"/>
                </a:cubicBezTo>
                <a:cubicBezTo>
                  <a:pt x="111" y="184"/>
                  <a:pt x="111" y="184"/>
                  <a:pt x="111" y="184"/>
                </a:cubicBezTo>
                <a:cubicBezTo>
                  <a:pt x="118" y="184"/>
                  <a:pt x="124" y="191"/>
                  <a:pt x="124" y="198"/>
                </a:cubicBezTo>
                <a:cubicBezTo>
                  <a:pt x="124" y="205"/>
                  <a:pt x="118" y="210"/>
                  <a:pt x="111" y="210"/>
                </a:cubicBezTo>
                <a:cubicBezTo>
                  <a:pt x="100" y="210"/>
                  <a:pt x="100" y="210"/>
                  <a:pt x="100" y="210"/>
                </a:cubicBezTo>
                <a:cubicBezTo>
                  <a:pt x="92" y="210"/>
                  <a:pt x="92" y="210"/>
                  <a:pt x="92" y="210"/>
                </a:cubicBezTo>
                <a:cubicBezTo>
                  <a:pt x="71" y="210"/>
                  <a:pt x="54" y="228"/>
                  <a:pt x="54" y="249"/>
                </a:cubicBezTo>
                <a:cubicBezTo>
                  <a:pt x="54" y="253"/>
                  <a:pt x="54" y="253"/>
                  <a:pt x="54" y="253"/>
                </a:cubicBezTo>
                <a:cubicBezTo>
                  <a:pt x="54" y="270"/>
                  <a:pt x="67" y="289"/>
                  <a:pt x="79" y="290"/>
                </a:cubicBezTo>
                <a:cubicBezTo>
                  <a:pt x="240" y="290"/>
                  <a:pt x="240" y="290"/>
                  <a:pt x="240" y="290"/>
                </a:cubicBezTo>
                <a:cubicBezTo>
                  <a:pt x="246" y="290"/>
                  <a:pt x="252" y="293"/>
                  <a:pt x="252" y="300"/>
                </a:cubicBezTo>
                <a:cubicBezTo>
                  <a:pt x="252" y="311"/>
                  <a:pt x="238" y="311"/>
                  <a:pt x="238" y="311"/>
                </a:cubicBezTo>
                <a:cubicBezTo>
                  <a:pt x="230" y="311"/>
                  <a:pt x="223" y="316"/>
                  <a:pt x="223" y="325"/>
                </a:cubicBezTo>
                <a:cubicBezTo>
                  <a:pt x="223" y="338"/>
                  <a:pt x="231" y="341"/>
                  <a:pt x="239" y="341"/>
                </a:cubicBezTo>
                <a:cubicBezTo>
                  <a:pt x="356" y="341"/>
                  <a:pt x="356" y="341"/>
                  <a:pt x="356" y="341"/>
                </a:cubicBezTo>
                <a:cubicBezTo>
                  <a:pt x="431" y="341"/>
                  <a:pt x="431" y="341"/>
                  <a:pt x="431" y="341"/>
                </a:cubicBezTo>
                <a:cubicBezTo>
                  <a:pt x="509" y="341"/>
                  <a:pt x="509" y="341"/>
                  <a:pt x="509" y="341"/>
                </a:cubicBezTo>
                <a:cubicBezTo>
                  <a:pt x="569" y="341"/>
                  <a:pt x="603" y="288"/>
                  <a:pt x="603" y="236"/>
                </a:cubicBezTo>
                <a:cubicBezTo>
                  <a:pt x="603" y="145"/>
                  <a:pt x="505" y="141"/>
                  <a:pt x="505" y="14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4" name="组合 4"/>
          <p:cNvGrpSpPr/>
          <p:nvPr userDrawn="1"/>
        </p:nvGrpSpPr>
        <p:grpSpPr>
          <a:xfrm>
            <a:off x="8137576" y="-198744"/>
            <a:ext cx="577850" cy="2846694"/>
            <a:chOff x="8137576" y="5440056"/>
            <a:chExt cx="577850" cy="1588825"/>
          </a:xfrm>
        </p:grpSpPr>
        <p:sp>
          <p:nvSpPr>
            <p:cNvPr id="95" name="圆角矩形 94"/>
            <p:cNvSpPr/>
            <p:nvPr/>
          </p:nvSpPr>
          <p:spPr>
            <a:xfrm>
              <a:off x="8137576" y="5440056"/>
              <a:ext cx="577850" cy="158882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6" name="直接连接符 6"/>
            <p:cNvCxnSpPr/>
            <p:nvPr/>
          </p:nvCxnSpPr>
          <p:spPr>
            <a:xfrm>
              <a:off x="8426501" y="5536587"/>
              <a:ext cx="0" cy="1492294"/>
            </a:xfrm>
            <a:prstGeom prst="line">
              <a:avLst/>
            </a:prstGeom>
            <a:ln w="762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7"/>
          <p:cNvGrpSpPr/>
          <p:nvPr userDrawn="1"/>
        </p:nvGrpSpPr>
        <p:grpSpPr>
          <a:xfrm rot="16200000">
            <a:off x="7003841" y="1108635"/>
            <a:ext cx="577850" cy="2846693"/>
            <a:chOff x="8137576" y="5440056"/>
            <a:chExt cx="577850" cy="1588825"/>
          </a:xfrm>
        </p:grpSpPr>
        <p:sp>
          <p:nvSpPr>
            <p:cNvPr id="98" name="圆角矩形 97"/>
            <p:cNvSpPr/>
            <p:nvPr/>
          </p:nvSpPr>
          <p:spPr>
            <a:xfrm>
              <a:off x="8137576" y="5440056"/>
              <a:ext cx="577850" cy="158882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9" name="直接连接符 9"/>
            <p:cNvCxnSpPr/>
            <p:nvPr/>
          </p:nvCxnSpPr>
          <p:spPr>
            <a:xfrm rot="5400000" flipV="1">
              <a:off x="7704478" y="6224808"/>
              <a:ext cx="1424611" cy="19436"/>
            </a:xfrm>
            <a:prstGeom prst="line">
              <a:avLst/>
            </a:prstGeom>
            <a:ln w="762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组合 17"/>
          <p:cNvGrpSpPr/>
          <p:nvPr userDrawn="1"/>
        </p:nvGrpSpPr>
        <p:grpSpPr>
          <a:xfrm rot="12550244">
            <a:off x="4525183" y="2033419"/>
            <a:ext cx="577850" cy="5526525"/>
            <a:chOff x="8137576" y="5440056"/>
            <a:chExt cx="577850" cy="1588825"/>
          </a:xfrm>
        </p:grpSpPr>
        <p:sp>
          <p:nvSpPr>
            <p:cNvPr id="101" name="圆角矩形 100"/>
            <p:cNvSpPr/>
            <p:nvPr/>
          </p:nvSpPr>
          <p:spPr>
            <a:xfrm>
              <a:off x="8137576" y="5440056"/>
              <a:ext cx="577850" cy="158882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2" name="直接连接符 19"/>
            <p:cNvCxnSpPr/>
            <p:nvPr/>
          </p:nvCxnSpPr>
          <p:spPr>
            <a:xfrm>
              <a:off x="8426501" y="5536587"/>
              <a:ext cx="0" cy="1492294"/>
            </a:xfrm>
            <a:prstGeom prst="line">
              <a:avLst/>
            </a:prstGeom>
            <a:ln w="762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文本占位符 112"/>
          <p:cNvSpPr>
            <a:spLocks noGrp="1"/>
          </p:cNvSpPr>
          <p:nvPr>
            <p:ph type="body" sz="quarter" idx="12"/>
          </p:nvPr>
        </p:nvSpPr>
        <p:spPr>
          <a:xfrm>
            <a:off x="3512884" y="162652"/>
            <a:ext cx="4445921" cy="1423691"/>
          </a:xfrm>
          <a:custGeom>
            <a:avLst/>
            <a:gdLst>
              <a:gd name="connsiteX0" fmla="*/ 0 w 4445921"/>
              <a:gd name="connsiteY0" fmla="*/ 0 h 1423691"/>
              <a:gd name="connsiteX1" fmla="*/ 4445921 w 4445921"/>
              <a:gd name="connsiteY1" fmla="*/ 0 h 1423691"/>
              <a:gd name="connsiteX2" fmla="*/ 4445921 w 4445921"/>
              <a:gd name="connsiteY2" fmla="*/ 1423691 h 1423691"/>
              <a:gd name="connsiteX3" fmla="*/ 0 w 4445921"/>
              <a:gd name="connsiteY3" fmla="*/ 1423691 h 1423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921" h="1423691">
                <a:moveTo>
                  <a:pt x="0" y="0"/>
                </a:moveTo>
                <a:lnTo>
                  <a:pt x="4445921" y="0"/>
                </a:lnTo>
                <a:lnTo>
                  <a:pt x="4445921" y="1423691"/>
                </a:lnTo>
                <a:lnTo>
                  <a:pt x="0" y="1423691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3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4" name="文本占位符 113"/>
          <p:cNvSpPr>
            <a:spLocks noGrp="1"/>
          </p:cNvSpPr>
          <p:nvPr>
            <p:ph type="body" sz="quarter" idx="13"/>
          </p:nvPr>
        </p:nvSpPr>
        <p:spPr>
          <a:xfrm>
            <a:off x="5702293" y="4749366"/>
            <a:ext cx="5158876" cy="1665160"/>
          </a:xfrm>
          <a:custGeom>
            <a:avLst/>
            <a:gdLst>
              <a:gd name="connsiteX0" fmla="*/ 0 w 4445921"/>
              <a:gd name="connsiteY0" fmla="*/ 0 h 1423691"/>
              <a:gd name="connsiteX1" fmla="*/ 4445921 w 4445921"/>
              <a:gd name="connsiteY1" fmla="*/ 0 h 1423691"/>
              <a:gd name="connsiteX2" fmla="*/ 4445921 w 4445921"/>
              <a:gd name="connsiteY2" fmla="*/ 1423691 h 1423691"/>
              <a:gd name="connsiteX3" fmla="*/ 0 w 4445921"/>
              <a:gd name="connsiteY3" fmla="*/ 1423691 h 1423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921" h="1423691">
                <a:moveTo>
                  <a:pt x="0" y="0"/>
                </a:moveTo>
                <a:lnTo>
                  <a:pt x="4445921" y="0"/>
                </a:lnTo>
                <a:lnTo>
                  <a:pt x="4445921" y="1423691"/>
                </a:lnTo>
                <a:lnTo>
                  <a:pt x="0" y="1423691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3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 userDrawn="1"/>
        </p:nvGrpSpPr>
        <p:grpSpPr>
          <a:xfrm>
            <a:off x="-258063" y="-150125"/>
            <a:ext cx="13219335" cy="7779223"/>
            <a:chOff x="189578" y="263414"/>
            <a:chExt cx="12983049" cy="7640175"/>
          </a:xfrm>
          <a:solidFill>
            <a:schemeClr val="bg1">
              <a:alpha val="5000"/>
            </a:schemeClr>
          </a:solidFill>
        </p:grpSpPr>
        <p:grpSp>
          <p:nvGrpSpPr>
            <p:cNvPr id="3" name="组 2"/>
            <p:cNvGrpSpPr/>
            <p:nvPr userDrawn="1"/>
          </p:nvGrpSpPr>
          <p:grpSpPr>
            <a:xfrm>
              <a:off x="189578" y="263414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85" name="任意形状 84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6" name="任意形状 85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7" name="任意形状 86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8" name="任意形状 87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9" name="任意形状 88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0" name="任意形状 89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1" name="任意形状 90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2" name="任意形状 91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4" name="组 3"/>
            <p:cNvGrpSpPr/>
            <p:nvPr userDrawn="1"/>
          </p:nvGrpSpPr>
          <p:grpSpPr>
            <a:xfrm>
              <a:off x="1165132" y="1016316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77" name="任意形状 76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8" name="任意形状 77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9" name="任意形状 78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0" name="任意形状 79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1" name="任意形状 80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2" name="任意形状 81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3" name="任意形状 82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4" name="任意形状 83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5" name="组 4"/>
            <p:cNvGrpSpPr/>
            <p:nvPr userDrawn="1"/>
          </p:nvGrpSpPr>
          <p:grpSpPr>
            <a:xfrm>
              <a:off x="189578" y="1876346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69" name="任意形状 68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0" name="任意形状 69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任意形状 70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任意形状 71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3" name="任意形状 72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4" name="任意形状 73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" name="任意形状 74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" name="任意形状 75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6" name="组 5"/>
            <p:cNvGrpSpPr/>
            <p:nvPr userDrawn="1"/>
          </p:nvGrpSpPr>
          <p:grpSpPr>
            <a:xfrm>
              <a:off x="1165132" y="2629248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61" name="任意形状 60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" name="任意形状 61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3" name="任意形状 62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" name="任意形状 63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" name="任意形状 64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6" name="任意形状 65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7" name="任意形状 66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8" name="任意形状 67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" name="组 6"/>
            <p:cNvGrpSpPr/>
            <p:nvPr userDrawn="1"/>
          </p:nvGrpSpPr>
          <p:grpSpPr>
            <a:xfrm>
              <a:off x="189578" y="3489278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53" name="任意形状 52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4" name="任意形状 53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5" name="任意形状 54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6" name="任意形状 55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7" name="任意形状 56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任意形状 57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" name="任意形状 58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任意形状 59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" name="组 7"/>
            <p:cNvGrpSpPr/>
            <p:nvPr userDrawn="1"/>
          </p:nvGrpSpPr>
          <p:grpSpPr>
            <a:xfrm>
              <a:off x="1165132" y="4242180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45" name="任意形状 44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任意形状 45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7" name="任意形状 46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8" name="任意形状 47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9" name="任意形状 48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0" name="任意形状 49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1" name="任意形状 50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2" name="任意形状 51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9" name="组 8"/>
            <p:cNvGrpSpPr/>
            <p:nvPr userDrawn="1"/>
          </p:nvGrpSpPr>
          <p:grpSpPr>
            <a:xfrm>
              <a:off x="189578" y="5102210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37" name="任意形状 36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任意形状 37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9" name="任意形状 38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" name="任意形状 39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任意形状 40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任意形状 41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任意形状 42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" name="任意形状 43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0" name="组 9"/>
            <p:cNvGrpSpPr/>
            <p:nvPr userDrawn="1"/>
          </p:nvGrpSpPr>
          <p:grpSpPr>
            <a:xfrm>
              <a:off x="1165132" y="5855112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29" name="任意形状 28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任意形状 29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任意形状 30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任意形状 31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任意形状 32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4" name="任意形状 33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" name="任意形状 34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" name="任意形状 35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1" name="组 10"/>
            <p:cNvGrpSpPr/>
            <p:nvPr userDrawn="1"/>
          </p:nvGrpSpPr>
          <p:grpSpPr>
            <a:xfrm>
              <a:off x="189578" y="6715140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21" name="任意形状 20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" name="任意形状 21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" name="任意形状 22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任意形状 23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" name="任意形状 24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" name="任意形状 25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任意形状 26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任意形状 27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2" name="组 11"/>
            <p:cNvGrpSpPr/>
            <p:nvPr userDrawn="1"/>
          </p:nvGrpSpPr>
          <p:grpSpPr>
            <a:xfrm>
              <a:off x="1276589" y="7468042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13" name="任意形状 12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" name="任意形状 13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" name="任意形状 14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" name="任意形状 15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任意形状 16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任意形状 17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任意形状 18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任意形状 19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96" name="Freeform 5"/>
          <p:cNvSpPr>
            <a:spLocks/>
          </p:cNvSpPr>
          <p:nvPr userDrawn="1"/>
        </p:nvSpPr>
        <p:spPr bwMode="auto">
          <a:xfrm>
            <a:off x="79236" y="-440568"/>
            <a:ext cx="11477665" cy="6859588"/>
          </a:xfrm>
          <a:custGeom>
            <a:avLst/>
            <a:gdLst>
              <a:gd name="T0" fmla="*/ 505 w 603"/>
              <a:gd name="T1" fmla="*/ 141 h 341"/>
              <a:gd name="T2" fmla="*/ 483 w 603"/>
              <a:gd name="T3" fmla="*/ 126 h 341"/>
              <a:gd name="T4" fmla="*/ 504 w 603"/>
              <a:gd name="T5" fmla="*/ 113 h 341"/>
              <a:gd name="T6" fmla="*/ 540 w 603"/>
              <a:gd name="T7" fmla="*/ 108 h 341"/>
              <a:gd name="T8" fmla="*/ 578 w 603"/>
              <a:gd name="T9" fmla="*/ 54 h 341"/>
              <a:gd name="T10" fmla="*/ 514 w 603"/>
              <a:gd name="T11" fmla="*/ 0 h 341"/>
              <a:gd name="T12" fmla="*/ 201 w 603"/>
              <a:gd name="T13" fmla="*/ 0 h 341"/>
              <a:gd name="T14" fmla="*/ 165 w 603"/>
              <a:gd name="T15" fmla="*/ 29 h 341"/>
              <a:gd name="T16" fmla="*/ 191 w 603"/>
              <a:gd name="T17" fmla="*/ 58 h 341"/>
              <a:gd name="T18" fmla="*/ 202 w 603"/>
              <a:gd name="T19" fmla="*/ 58 h 341"/>
              <a:gd name="T20" fmla="*/ 215 w 603"/>
              <a:gd name="T21" fmla="*/ 71 h 341"/>
              <a:gd name="T22" fmla="*/ 202 w 603"/>
              <a:gd name="T23" fmla="*/ 84 h 341"/>
              <a:gd name="T24" fmla="*/ 175 w 603"/>
              <a:gd name="T25" fmla="*/ 83 h 341"/>
              <a:gd name="T26" fmla="*/ 49 w 603"/>
              <a:gd name="T27" fmla="*/ 83 h 341"/>
              <a:gd name="T28" fmla="*/ 0 w 603"/>
              <a:gd name="T29" fmla="*/ 133 h 341"/>
              <a:gd name="T30" fmla="*/ 0 w 603"/>
              <a:gd name="T31" fmla="*/ 137 h 341"/>
              <a:gd name="T32" fmla="*/ 36 w 603"/>
              <a:gd name="T33" fmla="*/ 184 h 341"/>
              <a:gd name="T34" fmla="*/ 111 w 603"/>
              <a:gd name="T35" fmla="*/ 184 h 341"/>
              <a:gd name="T36" fmla="*/ 124 w 603"/>
              <a:gd name="T37" fmla="*/ 198 h 341"/>
              <a:gd name="T38" fmla="*/ 111 w 603"/>
              <a:gd name="T39" fmla="*/ 210 h 341"/>
              <a:gd name="T40" fmla="*/ 100 w 603"/>
              <a:gd name="T41" fmla="*/ 210 h 341"/>
              <a:gd name="T42" fmla="*/ 92 w 603"/>
              <a:gd name="T43" fmla="*/ 210 h 341"/>
              <a:gd name="T44" fmla="*/ 54 w 603"/>
              <a:gd name="T45" fmla="*/ 249 h 341"/>
              <a:gd name="T46" fmla="*/ 54 w 603"/>
              <a:gd name="T47" fmla="*/ 253 h 341"/>
              <a:gd name="T48" fmla="*/ 79 w 603"/>
              <a:gd name="T49" fmla="*/ 290 h 341"/>
              <a:gd name="T50" fmla="*/ 240 w 603"/>
              <a:gd name="T51" fmla="*/ 290 h 341"/>
              <a:gd name="T52" fmla="*/ 252 w 603"/>
              <a:gd name="T53" fmla="*/ 300 h 341"/>
              <a:gd name="T54" fmla="*/ 238 w 603"/>
              <a:gd name="T55" fmla="*/ 311 h 341"/>
              <a:gd name="T56" fmla="*/ 223 w 603"/>
              <a:gd name="T57" fmla="*/ 325 h 341"/>
              <a:gd name="T58" fmla="*/ 239 w 603"/>
              <a:gd name="T59" fmla="*/ 341 h 341"/>
              <a:gd name="T60" fmla="*/ 356 w 603"/>
              <a:gd name="T61" fmla="*/ 341 h 341"/>
              <a:gd name="T62" fmla="*/ 431 w 603"/>
              <a:gd name="T63" fmla="*/ 341 h 341"/>
              <a:gd name="T64" fmla="*/ 509 w 603"/>
              <a:gd name="T65" fmla="*/ 341 h 341"/>
              <a:gd name="T66" fmla="*/ 603 w 603"/>
              <a:gd name="T67" fmla="*/ 236 h 341"/>
              <a:gd name="T68" fmla="*/ 505 w 603"/>
              <a:gd name="T69" fmla="*/ 1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03" h="341">
                <a:moveTo>
                  <a:pt x="505" y="141"/>
                </a:moveTo>
                <a:cubicBezTo>
                  <a:pt x="488" y="141"/>
                  <a:pt x="483" y="134"/>
                  <a:pt x="483" y="126"/>
                </a:cubicBezTo>
                <a:cubicBezTo>
                  <a:pt x="483" y="115"/>
                  <a:pt x="493" y="113"/>
                  <a:pt x="504" y="113"/>
                </a:cubicBezTo>
                <a:cubicBezTo>
                  <a:pt x="535" y="112"/>
                  <a:pt x="540" y="108"/>
                  <a:pt x="540" y="108"/>
                </a:cubicBezTo>
                <a:cubicBezTo>
                  <a:pt x="562" y="103"/>
                  <a:pt x="578" y="77"/>
                  <a:pt x="578" y="54"/>
                </a:cubicBezTo>
                <a:cubicBezTo>
                  <a:pt x="578" y="54"/>
                  <a:pt x="584" y="0"/>
                  <a:pt x="514" y="0"/>
                </a:cubicBezTo>
                <a:cubicBezTo>
                  <a:pt x="201" y="0"/>
                  <a:pt x="201" y="0"/>
                  <a:pt x="201" y="0"/>
                </a:cubicBezTo>
                <a:cubicBezTo>
                  <a:pt x="185" y="0"/>
                  <a:pt x="165" y="8"/>
                  <a:pt x="165" y="29"/>
                </a:cubicBezTo>
                <a:cubicBezTo>
                  <a:pt x="165" y="51"/>
                  <a:pt x="180" y="58"/>
                  <a:pt x="191" y="58"/>
                </a:cubicBezTo>
                <a:cubicBezTo>
                  <a:pt x="202" y="58"/>
                  <a:pt x="202" y="58"/>
                  <a:pt x="202" y="58"/>
                </a:cubicBezTo>
                <a:cubicBezTo>
                  <a:pt x="209" y="58"/>
                  <a:pt x="215" y="64"/>
                  <a:pt x="215" y="71"/>
                </a:cubicBezTo>
                <a:cubicBezTo>
                  <a:pt x="215" y="78"/>
                  <a:pt x="209" y="84"/>
                  <a:pt x="202" y="84"/>
                </a:cubicBezTo>
                <a:cubicBezTo>
                  <a:pt x="175" y="83"/>
                  <a:pt x="175" y="83"/>
                  <a:pt x="175" y="83"/>
                </a:cubicBezTo>
                <a:cubicBezTo>
                  <a:pt x="49" y="83"/>
                  <a:pt x="49" y="83"/>
                  <a:pt x="49" y="83"/>
                </a:cubicBezTo>
                <a:cubicBezTo>
                  <a:pt x="22" y="83"/>
                  <a:pt x="0" y="105"/>
                  <a:pt x="0" y="133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60"/>
                  <a:pt x="18" y="184"/>
                  <a:pt x="36" y="184"/>
                </a:cubicBezTo>
                <a:cubicBezTo>
                  <a:pt x="111" y="184"/>
                  <a:pt x="111" y="184"/>
                  <a:pt x="111" y="184"/>
                </a:cubicBezTo>
                <a:cubicBezTo>
                  <a:pt x="118" y="184"/>
                  <a:pt x="124" y="191"/>
                  <a:pt x="124" y="198"/>
                </a:cubicBezTo>
                <a:cubicBezTo>
                  <a:pt x="124" y="205"/>
                  <a:pt x="118" y="210"/>
                  <a:pt x="111" y="210"/>
                </a:cubicBezTo>
                <a:cubicBezTo>
                  <a:pt x="100" y="210"/>
                  <a:pt x="100" y="210"/>
                  <a:pt x="100" y="210"/>
                </a:cubicBezTo>
                <a:cubicBezTo>
                  <a:pt x="92" y="210"/>
                  <a:pt x="92" y="210"/>
                  <a:pt x="92" y="210"/>
                </a:cubicBezTo>
                <a:cubicBezTo>
                  <a:pt x="71" y="210"/>
                  <a:pt x="54" y="228"/>
                  <a:pt x="54" y="249"/>
                </a:cubicBezTo>
                <a:cubicBezTo>
                  <a:pt x="54" y="253"/>
                  <a:pt x="54" y="253"/>
                  <a:pt x="54" y="253"/>
                </a:cubicBezTo>
                <a:cubicBezTo>
                  <a:pt x="54" y="270"/>
                  <a:pt x="67" y="289"/>
                  <a:pt x="79" y="290"/>
                </a:cubicBezTo>
                <a:cubicBezTo>
                  <a:pt x="240" y="290"/>
                  <a:pt x="240" y="290"/>
                  <a:pt x="240" y="290"/>
                </a:cubicBezTo>
                <a:cubicBezTo>
                  <a:pt x="246" y="290"/>
                  <a:pt x="252" y="293"/>
                  <a:pt x="252" y="300"/>
                </a:cubicBezTo>
                <a:cubicBezTo>
                  <a:pt x="252" y="311"/>
                  <a:pt x="238" y="311"/>
                  <a:pt x="238" y="311"/>
                </a:cubicBezTo>
                <a:cubicBezTo>
                  <a:pt x="230" y="311"/>
                  <a:pt x="223" y="316"/>
                  <a:pt x="223" y="325"/>
                </a:cubicBezTo>
                <a:cubicBezTo>
                  <a:pt x="223" y="338"/>
                  <a:pt x="231" y="341"/>
                  <a:pt x="239" y="341"/>
                </a:cubicBezTo>
                <a:cubicBezTo>
                  <a:pt x="356" y="341"/>
                  <a:pt x="356" y="341"/>
                  <a:pt x="356" y="341"/>
                </a:cubicBezTo>
                <a:cubicBezTo>
                  <a:pt x="431" y="341"/>
                  <a:pt x="431" y="341"/>
                  <a:pt x="431" y="341"/>
                </a:cubicBezTo>
                <a:cubicBezTo>
                  <a:pt x="509" y="341"/>
                  <a:pt x="509" y="341"/>
                  <a:pt x="509" y="341"/>
                </a:cubicBezTo>
                <a:cubicBezTo>
                  <a:pt x="569" y="341"/>
                  <a:pt x="603" y="288"/>
                  <a:pt x="603" y="236"/>
                </a:cubicBezTo>
                <a:cubicBezTo>
                  <a:pt x="603" y="145"/>
                  <a:pt x="505" y="141"/>
                  <a:pt x="505" y="14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5"/>
          <p:cNvSpPr>
            <a:spLocks/>
          </p:cNvSpPr>
          <p:nvPr userDrawn="1"/>
        </p:nvSpPr>
        <p:spPr bwMode="auto">
          <a:xfrm>
            <a:off x="516267" y="-1316248"/>
            <a:ext cx="11477665" cy="6859588"/>
          </a:xfrm>
          <a:custGeom>
            <a:avLst/>
            <a:gdLst>
              <a:gd name="T0" fmla="*/ 505 w 603"/>
              <a:gd name="T1" fmla="*/ 141 h 341"/>
              <a:gd name="T2" fmla="*/ 483 w 603"/>
              <a:gd name="T3" fmla="*/ 126 h 341"/>
              <a:gd name="T4" fmla="*/ 504 w 603"/>
              <a:gd name="T5" fmla="*/ 113 h 341"/>
              <a:gd name="T6" fmla="*/ 540 w 603"/>
              <a:gd name="T7" fmla="*/ 108 h 341"/>
              <a:gd name="T8" fmla="*/ 578 w 603"/>
              <a:gd name="T9" fmla="*/ 54 h 341"/>
              <a:gd name="T10" fmla="*/ 514 w 603"/>
              <a:gd name="T11" fmla="*/ 0 h 341"/>
              <a:gd name="T12" fmla="*/ 201 w 603"/>
              <a:gd name="T13" fmla="*/ 0 h 341"/>
              <a:gd name="T14" fmla="*/ 165 w 603"/>
              <a:gd name="T15" fmla="*/ 29 h 341"/>
              <a:gd name="T16" fmla="*/ 191 w 603"/>
              <a:gd name="T17" fmla="*/ 58 h 341"/>
              <a:gd name="T18" fmla="*/ 202 w 603"/>
              <a:gd name="T19" fmla="*/ 58 h 341"/>
              <a:gd name="T20" fmla="*/ 215 w 603"/>
              <a:gd name="T21" fmla="*/ 71 h 341"/>
              <a:gd name="T22" fmla="*/ 202 w 603"/>
              <a:gd name="T23" fmla="*/ 84 h 341"/>
              <a:gd name="T24" fmla="*/ 175 w 603"/>
              <a:gd name="T25" fmla="*/ 83 h 341"/>
              <a:gd name="T26" fmla="*/ 49 w 603"/>
              <a:gd name="T27" fmla="*/ 83 h 341"/>
              <a:gd name="T28" fmla="*/ 0 w 603"/>
              <a:gd name="T29" fmla="*/ 133 h 341"/>
              <a:gd name="T30" fmla="*/ 0 w 603"/>
              <a:gd name="T31" fmla="*/ 137 h 341"/>
              <a:gd name="T32" fmla="*/ 36 w 603"/>
              <a:gd name="T33" fmla="*/ 184 h 341"/>
              <a:gd name="T34" fmla="*/ 111 w 603"/>
              <a:gd name="T35" fmla="*/ 184 h 341"/>
              <a:gd name="T36" fmla="*/ 124 w 603"/>
              <a:gd name="T37" fmla="*/ 198 h 341"/>
              <a:gd name="T38" fmla="*/ 111 w 603"/>
              <a:gd name="T39" fmla="*/ 210 h 341"/>
              <a:gd name="T40" fmla="*/ 100 w 603"/>
              <a:gd name="T41" fmla="*/ 210 h 341"/>
              <a:gd name="T42" fmla="*/ 92 w 603"/>
              <a:gd name="T43" fmla="*/ 210 h 341"/>
              <a:gd name="T44" fmla="*/ 54 w 603"/>
              <a:gd name="T45" fmla="*/ 249 h 341"/>
              <a:gd name="T46" fmla="*/ 54 w 603"/>
              <a:gd name="T47" fmla="*/ 253 h 341"/>
              <a:gd name="T48" fmla="*/ 79 w 603"/>
              <a:gd name="T49" fmla="*/ 290 h 341"/>
              <a:gd name="T50" fmla="*/ 240 w 603"/>
              <a:gd name="T51" fmla="*/ 290 h 341"/>
              <a:gd name="T52" fmla="*/ 252 w 603"/>
              <a:gd name="T53" fmla="*/ 300 h 341"/>
              <a:gd name="T54" fmla="*/ 238 w 603"/>
              <a:gd name="T55" fmla="*/ 311 h 341"/>
              <a:gd name="T56" fmla="*/ 223 w 603"/>
              <a:gd name="T57" fmla="*/ 325 h 341"/>
              <a:gd name="T58" fmla="*/ 239 w 603"/>
              <a:gd name="T59" fmla="*/ 341 h 341"/>
              <a:gd name="T60" fmla="*/ 356 w 603"/>
              <a:gd name="T61" fmla="*/ 341 h 341"/>
              <a:gd name="T62" fmla="*/ 431 w 603"/>
              <a:gd name="T63" fmla="*/ 341 h 341"/>
              <a:gd name="T64" fmla="*/ 509 w 603"/>
              <a:gd name="T65" fmla="*/ 341 h 341"/>
              <a:gd name="T66" fmla="*/ 603 w 603"/>
              <a:gd name="T67" fmla="*/ 236 h 341"/>
              <a:gd name="T68" fmla="*/ 505 w 603"/>
              <a:gd name="T69" fmla="*/ 1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03" h="341">
                <a:moveTo>
                  <a:pt x="505" y="141"/>
                </a:moveTo>
                <a:cubicBezTo>
                  <a:pt x="488" y="141"/>
                  <a:pt x="483" y="134"/>
                  <a:pt x="483" y="126"/>
                </a:cubicBezTo>
                <a:cubicBezTo>
                  <a:pt x="483" y="115"/>
                  <a:pt x="493" y="113"/>
                  <a:pt x="504" y="113"/>
                </a:cubicBezTo>
                <a:cubicBezTo>
                  <a:pt x="535" y="112"/>
                  <a:pt x="540" y="108"/>
                  <a:pt x="540" y="108"/>
                </a:cubicBezTo>
                <a:cubicBezTo>
                  <a:pt x="562" y="103"/>
                  <a:pt x="578" y="77"/>
                  <a:pt x="578" y="54"/>
                </a:cubicBezTo>
                <a:cubicBezTo>
                  <a:pt x="578" y="54"/>
                  <a:pt x="584" y="0"/>
                  <a:pt x="514" y="0"/>
                </a:cubicBezTo>
                <a:cubicBezTo>
                  <a:pt x="201" y="0"/>
                  <a:pt x="201" y="0"/>
                  <a:pt x="201" y="0"/>
                </a:cubicBezTo>
                <a:cubicBezTo>
                  <a:pt x="185" y="0"/>
                  <a:pt x="165" y="8"/>
                  <a:pt x="165" y="29"/>
                </a:cubicBezTo>
                <a:cubicBezTo>
                  <a:pt x="165" y="51"/>
                  <a:pt x="180" y="58"/>
                  <a:pt x="191" y="58"/>
                </a:cubicBezTo>
                <a:cubicBezTo>
                  <a:pt x="202" y="58"/>
                  <a:pt x="202" y="58"/>
                  <a:pt x="202" y="58"/>
                </a:cubicBezTo>
                <a:cubicBezTo>
                  <a:pt x="209" y="58"/>
                  <a:pt x="215" y="64"/>
                  <a:pt x="215" y="71"/>
                </a:cubicBezTo>
                <a:cubicBezTo>
                  <a:pt x="215" y="78"/>
                  <a:pt x="209" y="84"/>
                  <a:pt x="202" y="84"/>
                </a:cubicBezTo>
                <a:cubicBezTo>
                  <a:pt x="175" y="83"/>
                  <a:pt x="175" y="83"/>
                  <a:pt x="175" y="83"/>
                </a:cubicBezTo>
                <a:cubicBezTo>
                  <a:pt x="49" y="83"/>
                  <a:pt x="49" y="83"/>
                  <a:pt x="49" y="83"/>
                </a:cubicBezTo>
                <a:cubicBezTo>
                  <a:pt x="22" y="83"/>
                  <a:pt x="0" y="105"/>
                  <a:pt x="0" y="133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60"/>
                  <a:pt x="18" y="184"/>
                  <a:pt x="36" y="184"/>
                </a:cubicBezTo>
                <a:cubicBezTo>
                  <a:pt x="111" y="184"/>
                  <a:pt x="111" y="184"/>
                  <a:pt x="111" y="184"/>
                </a:cubicBezTo>
                <a:cubicBezTo>
                  <a:pt x="118" y="184"/>
                  <a:pt x="124" y="191"/>
                  <a:pt x="124" y="198"/>
                </a:cubicBezTo>
                <a:cubicBezTo>
                  <a:pt x="124" y="205"/>
                  <a:pt x="118" y="210"/>
                  <a:pt x="111" y="210"/>
                </a:cubicBezTo>
                <a:cubicBezTo>
                  <a:pt x="100" y="210"/>
                  <a:pt x="100" y="210"/>
                  <a:pt x="100" y="210"/>
                </a:cubicBezTo>
                <a:cubicBezTo>
                  <a:pt x="92" y="210"/>
                  <a:pt x="92" y="210"/>
                  <a:pt x="92" y="210"/>
                </a:cubicBezTo>
                <a:cubicBezTo>
                  <a:pt x="71" y="210"/>
                  <a:pt x="54" y="228"/>
                  <a:pt x="54" y="249"/>
                </a:cubicBezTo>
                <a:cubicBezTo>
                  <a:pt x="54" y="253"/>
                  <a:pt x="54" y="253"/>
                  <a:pt x="54" y="253"/>
                </a:cubicBezTo>
                <a:cubicBezTo>
                  <a:pt x="54" y="270"/>
                  <a:pt x="67" y="289"/>
                  <a:pt x="79" y="290"/>
                </a:cubicBezTo>
                <a:cubicBezTo>
                  <a:pt x="240" y="290"/>
                  <a:pt x="240" y="290"/>
                  <a:pt x="240" y="290"/>
                </a:cubicBezTo>
                <a:cubicBezTo>
                  <a:pt x="246" y="290"/>
                  <a:pt x="252" y="293"/>
                  <a:pt x="252" y="300"/>
                </a:cubicBezTo>
                <a:cubicBezTo>
                  <a:pt x="252" y="311"/>
                  <a:pt x="238" y="311"/>
                  <a:pt x="238" y="311"/>
                </a:cubicBezTo>
                <a:cubicBezTo>
                  <a:pt x="230" y="311"/>
                  <a:pt x="223" y="316"/>
                  <a:pt x="223" y="325"/>
                </a:cubicBezTo>
                <a:cubicBezTo>
                  <a:pt x="223" y="338"/>
                  <a:pt x="231" y="341"/>
                  <a:pt x="239" y="341"/>
                </a:cubicBezTo>
                <a:cubicBezTo>
                  <a:pt x="356" y="341"/>
                  <a:pt x="356" y="341"/>
                  <a:pt x="356" y="341"/>
                </a:cubicBezTo>
                <a:cubicBezTo>
                  <a:pt x="431" y="341"/>
                  <a:pt x="431" y="341"/>
                  <a:pt x="431" y="341"/>
                </a:cubicBezTo>
                <a:cubicBezTo>
                  <a:pt x="509" y="341"/>
                  <a:pt x="509" y="341"/>
                  <a:pt x="509" y="341"/>
                </a:cubicBezTo>
                <a:cubicBezTo>
                  <a:pt x="569" y="341"/>
                  <a:pt x="603" y="288"/>
                  <a:pt x="603" y="236"/>
                </a:cubicBezTo>
                <a:cubicBezTo>
                  <a:pt x="603" y="145"/>
                  <a:pt x="505" y="141"/>
                  <a:pt x="505" y="141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7" name="组合 46"/>
          <p:cNvGrpSpPr/>
          <p:nvPr userDrawn="1"/>
        </p:nvGrpSpPr>
        <p:grpSpPr>
          <a:xfrm rot="3053356">
            <a:off x="7296806" y="4409972"/>
            <a:ext cx="577850" cy="3238167"/>
            <a:chOff x="8373151" y="5638588"/>
            <a:chExt cx="577850" cy="1588825"/>
          </a:xfrm>
        </p:grpSpPr>
        <p:sp>
          <p:nvSpPr>
            <p:cNvPr id="98" name="圆角矩形 97"/>
            <p:cNvSpPr/>
            <p:nvPr/>
          </p:nvSpPr>
          <p:spPr>
            <a:xfrm>
              <a:off x="8373151" y="5638588"/>
              <a:ext cx="577850" cy="158882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9" name="直接连接符 48"/>
            <p:cNvCxnSpPr/>
            <p:nvPr/>
          </p:nvCxnSpPr>
          <p:spPr>
            <a:xfrm>
              <a:off x="8662076" y="5735119"/>
              <a:ext cx="0" cy="1492294"/>
            </a:xfrm>
            <a:prstGeom prst="line">
              <a:avLst/>
            </a:prstGeom>
            <a:ln w="762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组合 6"/>
          <p:cNvGrpSpPr/>
          <p:nvPr userDrawn="1"/>
        </p:nvGrpSpPr>
        <p:grpSpPr>
          <a:xfrm rot="8890738">
            <a:off x="3969518" y="-686368"/>
            <a:ext cx="577850" cy="3322935"/>
            <a:chOff x="8373151" y="5638588"/>
            <a:chExt cx="577850" cy="1588825"/>
          </a:xfrm>
        </p:grpSpPr>
        <p:sp>
          <p:nvSpPr>
            <p:cNvPr id="101" name="圆角矩形 100"/>
            <p:cNvSpPr/>
            <p:nvPr/>
          </p:nvSpPr>
          <p:spPr>
            <a:xfrm>
              <a:off x="8373151" y="5638588"/>
              <a:ext cx="577850" cy="158882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2" name="直接连接符 8"/>
            <p:cNvCxnSpPr/>
            <p:nvPr/>
          </p:nvCxnSpPr>
          <p:spPr>
            <a:xfrm>
              <a:off x="8662076" y="5735119"/>
              <a:ext cx="0" cy="1492294"/>
            </a:xfrm>
            <a:prstGeom prst="line">
              <a:avLst/>
            </a:prstGeom>
            <a:ln w="762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5"/>
          <p:cNvGrpSpPr/>
          <p:nvPr userDrawn="1"/>
        </p:nvGrpSpPr>
        <p:grpSpPr>
          <a:xfrm rot="5400000">
            <a:off x="6229124" y="578285"/>
            <a:ext cx="577850" cy="3322935"/>
            <a:chOff x="8373151" y="5638588"/>
            <a:chExt cx="577850" cy="1588825"/>
          </a:xfrm>
        </p:grpSpPr>
        <p:sp>
          <p:nvSpPr>
            <p:cNvPr id="104" name="圆角矩形 103"/>
            <p:cNvSpPr/>
            <p:nvPr/>
          </p:nvSpPr>
          <p:spPr>
            <a:xfrm>
              <a:off x="8373151" y="5638588"/>
              <a:ext cx="577850" cy="158882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5" name="直接连接符 17"/>
            <p:cNvCxnSpPr/>
            <p:nvPr/>
          </p:nvCxnSpPr>
          <p:spPr>
            <a:xfrm>
              <a:off x="8662076" y="5735119"/>
              <a:ext cx="0" cy="1492294"/>
            </a:xfrm>
            <a:prstGeom prst="line">
              <a:avLst/>
            </a:prstGeom>
            <a:ln w="762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组合 29"/>
          <p:cNvGrpSpPr/>
          <p:nvPr userDrawn="1"/>
        </p:nvGrpSpPr>
        <p:grpSpPr>
          <a:xfrm rot="9855317">
            <a:off x="8017933" y="1952607"/>
            <a:ext cx="577850" cy="3238167"/>
            <a:chOff x="8373151" y="5638588"/>
            <a:chExt cx="577850" cy="1588825"/>
          </a:xfrm>
        </p:grpSpPr>
        <p:sp>
          <p:nvSpPr>
            <p:cNvPr id="107" name="圆角矩形 106"/>
            <p:cNvSpPr/>
            <p:nvPr/>
          </p:nvSpPr>
          <p:spPr>
            <a:xfrm>
              <a:off x="8373151" y="5638588"/>
              <a:ext cx="577850" cy="158882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8" name="直接连接符 31"/>
            <p:cNvCxnSpPr/>
            <p:nvPr/>
          </p:nvCxnSpPr>
          <p:spPr>
            <a:xfrm>
              <a:off x="8662076" y="5735119"/>
              <a:ext cx="0" cy="1492294"/>
            </a:xfrm>
            <a:prstGeom prst="line">
              <a:avLst/>
            </a:prstGeom>
            <a:ln w="762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文本占位符 108"/>
          <p:cNvSpPr>
            <a:spLocks noGrp="1"/>
          </p:cNvSpPr>
          <p:nvPr>
            <p:ph type="body" sz="quarter" idx="12"/>
          </p:nvPr>
        </p:nvSpPr>
        <p:spPr>
          <a:xfrm>
            <a:off x="2556725" y="2637807"/>
            <a:ext cx="4445921" cy="1423691"/>
          </a:xfrm>
          <a:custGeom>
            <a:avLst/>
            <a:gdLst>
              <a:gd name="connsiteX0" fmla="*/ 0 w 4445921"/>
              <a:gd name="connsiteY0" fmla="*/ 0 h 1423691"/>
              <a:gd name="connsiteX1" fmla="*/ 4445921 w 4445921"/>
              <a:gd name="connsiteY1" fmla="*/ 0 h 1423691"/>
              <a:gd name="connsiteX2" fmla="*/ 4445921 w 4445921"/>
              <a:gd name="connsiteY2" fmla="*/ 1423691 h 1423691"/>
              <a:gd name="connsiteX3" fmla="*/ 0 w 4445921"/>
              <a:gd name="connsiteY3" fmla="*/ 1423691 h 1423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921" h="1423691">
                <a:moveTo>
                  <a:pt x="0" y="0"/>
                </a:moveTo>
                <a:lnTo>
                  <a:pt x="4445921" y="0"/>
                </a:lnTo>
                <a:lnTo>
                  <a:pt x="4445921" y="1423691"/>
                </a:lnTo>
                <a:lnTo>
                  <a:pt x="0" y="1423691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r">
              <a:lnSpc>
                <a:spcPct val="13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0" name="文本占位符 109"/>
          <p:cNvSpPr>
            <a:spLocks noGrp="1"/>
          </p:cNvSpPr>
          <p:nvPr>
            <p:ph type="body" sz="quarter" idx="13"/>
          </p:nvPr>
        </p:nvSpPr>
        <p:spPr>
          <a:xfrm>
            <a:off x="5788627" y="4954259"/>
            <a:ext cx="5158876" cy="1290615"/>
          </a:xfrm>
          <a:custGeom>
            <a:avLst/>
            <a:gdLst>
              <a:gd name="connsiteX0" fmla="*/ 0 w 4445921"/>
              <a:gd name="connsiteY0" fmla="*/ 0 h 1423691"/>
              <a:gd name="connsiteX1" fmla="*/ 4445921 w 4445921"/>
              <a:gd name="connsiteY1" fmla="*/ 0 h 1423691"/>
              <a:gd name="connsiteX2" fmla="*/ 4445921 w 4445921"/>
              <a:gd name="connsiteY2" fmla="*/ 1423691 h 1423691"/>
              <a:gd name="connsiteX3" fmla="*/ 0 w 4445921"/>
              <a:gd name="connsiteY3" fmla="*/ 1423691 h 1423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921" h="1423691">
                <a:moveTo>
                  <a:pt x="0" y="0"/>
                </a:moveTo>
                <a:lnTo>
                  <a:pt x="4445921" y="0"/>
                </a:lnTo>
                <a:lnTo>
                  <a:pt x="4445921" y="1423691"/>
                </a:lnTo>
                <a:lnTo>
                  <a:pt x="0" y="1423691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3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1" name="文本占位符 110"/>
          <p:cNvSpPr>
            <a:spLocks noGrp="1"/>
          </p:cNvSpPr>
          <p:nvPr>
            <p:ph type="body" sz="quarter" idx="14"/>
          </p:nvPr>
        </p:nvSpPr>
        <p:spPr>
          <a:xfrm>
            <a:off x="4736822" y="151320"/>
            <a:ext cx="3870710" cy="1165890"/>
          </a:xfrm>
          <a:custGeom>
            <a:avLst/>
            <a:gdLst>
              <a:gd name="connsiteX0" fmla="*/ 0 w 4445921"/>
              <a:gd name="connsiteY0" fmla="*/ 0 h 1423691"/>
              <a:gd name="connsiteX1" fmla="*/ 4445921 w 4445921"/>
              <a:gd name="connsiteY1" fmla="*/ 0 h 1423691"/>
              <a:gd name="connsiteX2" fmla="*/ 4445921 w 4445921"/>
              <a:gd name="connsiteY2" fmla="*/ 1423691 h 1423691"/>
              <a:gd name="connsiteX3" fmla="*/ 0 w 4445921"/>
              <a:gd name="connsiteY3" fmla="*/ 1423691 h 1423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921" h="1423691">
                <a:moveTo>
                  <a:pt x="0" y="0"/>
                </a:moveTo>
                <a:lnTo>
                  <a:pt x="4445921" y="0"/>
                </a:lnTo>
                <a:lnTo>
                  <a:pt x="4445921" y="1423691"/>
                </a:lnTo>
                <a:lnTo>
                  <a:pt x="0" y="1423691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3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B1%87%E7%BC%96%E8%AF%AD%E8%A8%80/61826" TargetMode="External"/><Relationship Id="rId2" Type="http://schemas.openxmlformats.org/officeDocument/2006/relationships/hyperlink" Target="https://baike.baidu.com/item/%E6%9C%BA%E5%99%A8%E8%AF%AD%E8%A8%80/2019225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228393" y="849370"/>
            <a:ext cx="8913740" cy="856160"/>
          </a:xfrm>
        </p:spPr>
        <p:txBody>
          <a:bodyPr/>
          <a:lstStyle/>
          <a:p>
            <a:r>
              <a:rPr lang="en-US" altLang="zh-CN" dirty="0" smtClean="0"/>
              <a:t>Hello Dragon</a:t>
            </a:r>
            <a:r>
              <a:rPr lang="zh-CN" altLang="en-US" dirty="0" smtClean="0"/>
              <a:t>游戏开发说明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039" y="2227992"/>
            <a:ext cx="8516198" cy="425809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1455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958393" y="544570"/>
            <a:ext cx="8913740" cy="8561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构建</a:t>
            </a:r>
            <a:r>
              <a:rPr lang="en-US" altLang="zh-CN" dirty="0" err="1" smtClean="0"/>
              <a:t>pygame</a:t>
            </a:r>
            <a:r>
              <a:rPr lang="zh-CN" altLang="en-US" dirty="0" smtClean="0"/>
              <a:t>精灵并</a:t>
            </a:r>
            <a:r>
              <a:rPr kumimoji="1" lang="zh-CN" altLang="en-US" dirty="0"/>
              <a:t>运用冲突检测机制构建碰撞事件</a:t>
            </a:r>
          </a:p>
          <a:p>
            <a:endParaRPr lang="zh-CN" altLang="en-US" dirty="0"/>
          </a:p>
        </p:txBody>
      </p:sp>
      <p:sp>
        <p:nvSpPr>
          <p:cNvPr id="3" name="文本占位符 1"/>
          <p:cNvSpPr txBox="1">
            <a:spLocks/>
          </p:cNvSpPr>
          <p:nvPr/>
        </p:nvSpPr>
        <p:spPr>
          <a:xfrm>
            <a:off x="1076927" y="1379059"/>
            <a:ext cx="10894940" cy="48646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1253067" y="1635054"/>
            <a:ext cx="9398000" cy="3710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dirty="0"/>
              <a:t>精灵可以认为成是一个个小图片，一种可以在屏幕上移动的图形对象，并且可以与其他图形对象交互。精灵图像可以是使用</a:t>
            </a:r>
            <a:r>
              <a:rPr lang="en-US" altLang="zh-CN" sz="2800" dirty="0" err="1"/>
              <a:t>pygame</a:t>
            </a:r>
            <a:r>
              <a:rPr lang="zh-CN" altLang="en-US" sz="2800" dirty="0"/>
              <a:t>绘制函数绘制的图像，也可以是原来就有的图像文件</a:t>
            </a:r>
            <a:r>
              <a:rPr lang="zh-CN" altLang="en-US" sz="2800" dirty="0" smtClean="0"/>
              <a:t>。为了后期开发方便，构建了</a:t>
            </a:r>
            <a:r>
              <a:rPr lang="en-US" altLang="zh-CN" sz="2800" dirty="0" err="1" smtClean="0"/>
              <a:t>Mysprite</a:t>
            </a:r>
            <a:r>
              <a:rPr lang="zh-CN" altLang="en-US" sz="2800" dirty="0" smtClean="0"/>
              <a:t>精灵类（见</a:t>
            </a:r>
            <a:r>
              <a:rPr lang="en-US" altLang="zh-CN" sz="2800" dirty="0" smtClean="0"/>
              <a:t>mysprite.py</a:t>
            </a:r>
            <a:r>
              <a:rPr lang="zh-CN" altLang="en-US" sz="2800" dirty="0" smtClean="0"/>
              <a:t>）。</a:t>
            </a:r>
            <a:endParaRPr lang="en-US" altLang="zh-CN" sz="2800" dirty="0" smtClean="0"/>
          </a:p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dirty="0" smtClean="0"/>
              <a:t>基于</a:t>
            </a:r>
            <a:r>
              <a:rPr lang="en-US" altLang="zh-CN" sz="2800" dirty="0" err="1" smtClean="0"/>
              <a:t>pygame</a:t>
            </a:r>
            <a:r>
              <a:rPr lang="zh-CN" altLang="en-US" sz="2800" dirty="0" smtClean="0"/>
              <a:t>精灵类，实现玩家</a:t>
            </a:r>
            <a:r>
              <a:rPr lang="en-US" altLang="zh-CN" sz="2800" dirty="0" smtClean="0"/>
              <a:t>Player</a:t>
            </a:r>
            <a:r>
              <a:rPr lang="zh-CN" altLang="en-US" sz="2800" dirty="0" smtClean="0"/>
              <a:t>、法师</a:t>
            </a:r>
            <a:r>
              <a:rPr lang="en-US" altLang="zh-CN" sz="2800" dirty="0" smtClean="0"/>
              <a:t>Master</a:t>
            </a:r>
            <a:r>
              <a:rPr lang="zh-CN" altLang="en-US" sz="2800" dirty="0" smtClean="0"/>
              <a:t>、巨龙</a:t>
            </a:r>
            <a:r>
              <a:rPr lang="en-US" altLang="zh-CN" sz="2800" dirty="0" smtClean="0"/>
              <a:t>Dragon</a:t>
            </a:r>
            <a:r>
              <a:rPr lang="zh-CN" altLang="en-US" sz="2800" dirty="0" smtClean="0"/>
              <a:t>与法术球</a:t>
            </a:r>
            <a:r>
              <a:rPr lang="en-US" altLang="zh-CN" sz="2800" dirty="0" smtClean="0"/>
              <a:t>arrow</a:t>
            </a:r>
            <a:r>
              <a:rPr lang="zh-CN" altLang="en-US" sz="2800" dirty="0" smtClean="0"/>
              <a:t>四个类对象，可以实现动作序列帧图的播放，从视觉上就是法师</a:t>
            </a:r>
            <a:r>
              <a:rPr lang="en-US" altLang="zh-CN" sz="2800" dirty="0" smtClean="0"/>
              <a:t>Master</a:t>
            </a:r>
            <a:r>
              <a:rPr lang="zh-CN" altLang="en-US" sz="2800" dirty="0" smtClean="0"/>
              <a:t>、玩家</a:t>
            </a:r>
            <a:r>
              <a:rPr lang="en-US" altLang="zh-CN" sz="2800" dirty="0" smtClean="0"/>
              <a:t>Player</a:t>
            </a:r>
            <a:r>
              <a:rPr lang="zh-CN" altLang="en-US" sz="2800" dirty="0" smtClean="0"/>
              <a:t>及巨龙</a:t>
            </a:r>
            <a:r>
              <a:rPr lang="en-US" altLang="zh-CN" sz="2800" dirty="0" err="1" smtClean="0"/>
              <a:t>Drgon</a:t>
            </a:r>
            <a:r>
              <a:rPr lang="zh-CN" altLang="en-US" sz="2800" dirty="0" smtClean="0"/>
              <a:t>与法术</a:t>
            </a:r>
            <a:r>
              <a:rPr lang="en-US" altLang="zh-CN" sz="2800" dirty="0" smtClean="0"/>
              <a:t>arrow</a:t>
            </a:r>
            <a:r>
              <a:rPr lang="zh-CN" altLang="en-US" sz="2800" dirty="0" smtClean="0"/>
              <a:t>的施法、奔跑、飞翔、爆炸等动作。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29975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958393" y="544570"/>
            <a:ext cx="8913740" cy="8561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构建</a:t>
            </a:r>
            <a:r>
              <a:rPr lang="en-US" altLang="zh-CN" dirty="0" err="1" smtClean="0"/>
              <a:t>pygame</a:t>
            </a:r>
            <a:r>
              <a:rPr lang="zh-CN" altLang="en-US" dirty="0" smtClean="0"/>
              <a:t>精灵并</a:t>
            </a:r>
            <a:r>
              <a:rPr kumimoji="1" lang="zh-CN" altLang="en-US" dirty="0"/>
              <a:t>运用冲突检测机制构建碰撞事件</a:t>
            </a:r>
          </a:p>
          <a:p>
            <a:endParaRPr lang="zh-CN" altLang="en-US" dirty="0"/>
          </a:p>
        </p:txBody>
      </p:sp>
      <p:sp>
        <p:nvSpPr>
          <p:cNvPr id="3" name="文本占位符 1"/>
          <p:cNvSpPr txBox="1">
            <a:spLocks/>
          </p:cNvSpPr>
          <p:nvPr/>
        </p:nvSpPr>
        <p:spPr>
          <a:xfrm>
            <a:off x="1076927" y="1379059"/>
            <a:ext cx="10894940" cy="48646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1076927" y="1565805"/>
            <a:ext cx="5086806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dirty="0"/>
              <a:t>要实现法术击打巨龙或玩家出现的诸如爆炸、呼啸声、被击退、计分等效果，就要实现冲突检测。所谓冲突检测机制，即</a:t>
            </a:r>
            <a:r>
              <a:rPr lang="en-US" altLang="zh-CN" sz="2800" dirty="0" err="1"/>
              <a:t>pygame</a:t>
            </a:r>
            <a:r>
              <a:rPr lang="zh-CN" altLang="en-US" sz="2800" dirty="0"/>
              <a:t>的图像像素遮罩检测，</a:t>
            </a:r>
            <a:r>
              <a:rPr lang="zh-CN" altLang="en-US" sz="2800" dirty="0" smtClean="0"/>
              <a:t>通过</a:t>
            </a:r>
            <a:r>
              <a:rPr lang="en-US" altLang="zh-CN" sz="2800" dirty="0" err="1" smtClean="0"/>
              <a:t>pygame</a:t>
            </a:r>
            <a:r>
              <a:rPr lang="zh-CN" altLang="en-US" sz="2800" dirty="0" smtClean="0"/>
              <a:t>库的</a:t>
            </a:r>
            <a:r>
              <a:rPr lang="en-US" altLang="zh-CN" sz="2800" dirty="0" err="1" smtClean="0"/>
              <a:t>pygame.sprite.collide_rect_ratio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可以</a:t>
            </a:r>
            <a:r>
              <a:rPr lang="zh-CN" altLang="en-US" sz="2800" dirty="0"/>
              <a:t>实现像素级的遮</a:t>
            </a:r>
            <a:r>
              <a:rPr lang="zh-CN" altLang="en-US" sz="2800" dirty="0" smtClean="0"/>
              <a:t>罩检测，倘若图片之间发生了遮罩，即认定为精灵冲突，从而触发后续的事件，可用流程图表示如右。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316" y="1042925"/>
            <a:ext cx="4171684" cy="58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3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958393" y="544570"/>
            <a:ext cx="8913740" cy="8561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形成动作机制与键盘触发机制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39860" y="1449994"/>
            <a:ext cx="49005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 smtClean="0"/>
              <a:t>游戏中，要形成法师</a:t>
            </a:r>
            <a:r>
              <a:rPr lang="en-US" altLang="zh-CN" sz="2400" dirty="0" smtClean="0"/>
              <a:t>Master</a:t>
            </a:r>
            <a:r>
              <a:rPr lang="zh-CN" altLang="en-US" sz="2400" dirty="0" smtClean="0"/>
              <a:t>的闪现效果，就要使得其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向位置是一定范围内随机的，这通过调用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random</a:t>
            </a:r>
            <a:r>
              <a:rPr lang="zh-CN" altLang="en-US" sz="2400" dirty="0" smtClean="0"/>
              <a:t>库函数</a:t>
            </a:r>
            <a:r>
              <a:rPr lang="en-US" altLang="zh-CN" sz="2400" dirty="0" err="1" smtClean="0"/>
              <a:t>random.randint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即可实现，而巨龙的上下飞翔效果是连续的，就必须使得</a:t>
            </a:r>
            <a:r>
              <a:rPr lang="en-US" altLang="zh-CN" sz="2400" dirty="0" smtClean="0"/>
              <a:t>While True</a:t>
            </a:r>
            <a:r>
              <a:rPr lang="zh-CN" altLang="en-US" sz="2400" dirty="0" smtClean="0"/>
              <a:t>动作帧循环之外定期发布随机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位置（通过</a:t>
            </a:r>
            <a:r>
              <a:rPr lang="zh-CN" altLang="en-US" sz="2400" dirty="0"/>
              <a:t>调用</a:t>
            </a:r>
            <a:r>
              <a:rPr lang="en-US" altLang="zh-CN" sz="2400" dirty="0"/>
              <a:t>Python</a:t>
            </a:r>
            <a:r>
              <a:rPr lang="zh-CN" altLang="en-US" sz="2400" dirty="0"/>
              <a:t>的</a:t>
            </a:r>
            <a:r>
              <a:rPr lang="en-US" altLang="zh-CN" sz="2400" dirty="0"/>
              <a:t>threading</a:t>
            </a:r>
            <a:r>
              <a:rPr lang="zh-CN" altLang="en-US" sz="2400" dirty="0"/>
              <a:t>库，构建额外的</a:t>
            </a:r>
            <a:r>
              <a:rPr lang="en-US" altLang="zh-CN" sz="2400" dirty="0"/>
              <a:t>Timer</a:t>
            </a:r>
            <a:r>
              <a:rPr lang="zh-CN" altLang="en-US" sz="2400" dirty="0" smtClean="0"/>
              <a:t>线程，再通过编写自调用的</a:t>
            </a:r>
            <a:r>
              <a:rPr lang="en-US" altLang="zh-CN" sz="2400" dirty="0" err="1" smtClean="0"/>
              <a:t>dragon_fly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实现），在</a:t>
            </a:r>
            <a:r>
              <a:rPr lang="en-US" altLang="zh-CN" sz="2400" dirty="0" smtClean="0"/>
              <a:t>While True</a:t>
            </a:r>
            <a:r>
              <a:rPr lang="zh-CN" altLang="en-US" sz="2400" dirty="0"/>
              <a:t>动作帧</a:t>
            </a:r>
            <a:r>
              <a:rPr lang="zh-CN" altLang="en-US" sz="2400" dirty="0" smtClean="0"/>
              <a:t>循环中巨龙</a:t>
            </a:r>
            <a:r>
              <a:rPr lang="en-US" altLang="zh-CN" sz="2400" dirty="0" smtClean="0"/>
              <a:t>Dragon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位置向这个随机数渐次靠拢，以获取连续的上下飞翔效果，流程图如右。</a:t>
            </a:r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169" y="544570"/>
            <a:ext cx="4839563" cy="616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958393" y="544570"/>
            <a:ext cx="8913740" cy="8561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键盘触发机制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39860" y="1377524"/>
            <a:ext cx="4900540" cy="4375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 smtClean="0"/>
              <a:t>游戏中，要实现按下</a:t>
            </a:r>
            <a:r>
              <a:rPr lang="en-US" altLang="zh-CN" sz="2000" dirty="0" smtClean="0"/>
              <a:t>Space</a:t>
            </a:r>
            <a:r>
              <a:rPr lang="zh-CN" altLang="en-US" sz="2000" dirty="0" smtClean="0"/>
              <a:t>空格键则玩家</a:t>
            </a:r>
            <a:r>
              <a:rPr lang="en-US" altLang="zh-CN" sz="2000" dirty="0" smtClean="0"/>
              <a:t>Player</a:t>
            </a:r>
            <a:r>
              <a:rPr lang="zh-CN" altLang="en-US" sz="2000" dirty="0" smtClean="0"/>
              <a:t>跳跃，需要自定义键盘触发机制，基于</a:t>
            </a:r>
            <a:r>
              <a:rPr lang="en-US" altLang="zh-CN" sz="2000" dirty="0" err="1" smtClean="0"/>
              <a:t>Pygame</a:t>
            </a:r>
            <a:r>
              <a:rPr lang="zh-CN" altLang="en-US" sz="2000" dirty="0" smtClean="0"/>
              <a:t>的</a:t>
            </a:r>
            <a:r>
              <a:rPr lang="en-US" altLang="zh-CN" sz="2000" dirty="0" err="1"/>
              <a:t>pygame.event.get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，可获取当前游戏运行时的输入事件，对其进行定制，修改</a:t>
            </a:r>
            <a:r>
              <a:rPr lang="en-US" altLang="zh-CN" sz="2000" dirty="0" err="1" smtClean="0"/>
              <a:t>Player.Y</a:t>
            </a:r>
            <a:r>
              <a:rPr lang="zh-CN" altLang="en-US" sz="2000" dirty="0" smtClean="0"/>
              <a:t>即可实现跳跃。跳跃效果基于起跳时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方向帧</a:t>
            </a:r>
            <a:r>
              <a:rPr lang="zh-CN" altLang="en-US" sz="2000" dirty="0"/>
              <a:t>位置</a:t>
            </a:r>
            <a:r>
              <a:rPr lang="zh-CN" altLang="en-US" sz="2000" dirty="0" smtClean="0"/>
              <a:t>逐次减小，回落时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方向帧位置逐次增大实现，模拟了真实情形下起跳效果。</a:t>
            </a:r>
            <a:endParaRPr lang="en-US" altLang="zh-CN" sz="2000" dirty="0" smtClean="0"/>
          </a:p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/>
              <a:t>游戏</a:t>
            </a:r>
            <a:r>
              <a:rPr lang="zh-CN" altLang="en-US" sz="2000" dirty="0" smtClean="0"/>
              <a:t>中的</a:t>
            </a:r>
            <a:r>
              <a:rPr lang="en-US" altLang="zh-CN" sz="2000" dirty="0" smtClean="0"/>
              <a:t>Space</a:t>
            </a:r>
            <a:r>
              <a:rPr lang="zh-CN" altLang="en-US" sz="2000" dirty="0" smtClean="0"/>
              <a:t>键需要完成进入游戏、游戏进行时玩家起跳、游戏结束后重新进入游戏三种情形下的触发事件，因而使用了</a:t>
            </a:r>
            <a:r>
              <a:rPr lang="en-US" altLang="zh-CN" sz="2000" dirty="0" err="1"/>
              <a:t>game_over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start_flag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walkman_jumping</a:t>
            </a:r>
            <a:r>
              <a:rPr lang="zh-CN" altLang="en-US" sz="2000" dirty="0" smtClean="0"/>
              <a:t>三个标志位，具体见右。其中，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walkman_jumping</a:t>
            </a:r>
            <a:r>
              <a:rPr lang="zh-CN" altLang="en-US" sz="2000" dirty="0" smtClean="0"/>
              <a:t>使得玩家未落地不能起跳。</a:t>
            </a:r>
            <a:endParaRPr lang="zh-CN" altLang="en-US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134930" y="1560438"/>
            <a:ext cx="5616803" cy="42473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elif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key[pygame.K_SPACE]: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not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walkman_jumping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start_flag: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not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game_over: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walkman_jumping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jum_vel = -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8.0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jump_ing.play()</a:t>
            </a:r>
            <a:endParaRPr kumimoji="0" lang="en-US" altLang="zh-CN" sz="15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game_over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start_flag: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game_over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False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start_flag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False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arrow.position = -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320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arrow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初始位置</a:t>
            </a:r>
            <a:b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start_init()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timer = threading.Timer(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dragon_fly)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timer.start()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elif not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start_flag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game_over: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start_flag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reset_arrow()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8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958393" y="544570"/>
            <a:ext cx="8913740" cy="8561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制定背景相对运动机制，形成人物奔跑视觉差</a:t>
            </a:r>
          </a:p>
        </p:txBody>
      </p:sp>
      <p:sp>
        <p:nvSpPr>
          <p:cNvPr id="10" name="矩形 9"/>
          <p:cNvSpPr/>
          <p:nvPr/>
        </p:nvSpPr>
        <p:spPr>
          <a:xfrm>
            <a:off x="839860" y="1377524"/>
            <a:ext cx="4900540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 smtClean="0"/>
              <a:t>游戏中的人物奔跑感是通过背景的循环连续移动实现的，首先需要制作一张连续循环背景图，如右所示。该图片是左右可以相接的。</a:t>
            </a:r>
            <a:endParaRPr lang="en-US" altLang="zh-CN" sz="2000" dirty="0" smtClean="0"/>
          </a:p>
          <a:p>
            <a:pPr defTabSz="914400">
              <a:lnSpc>
                <a:spcPct val="90000"/>
              </a:lnSpc>
              <a:spcBef>
                <a:spcPts val="1000"/>
              </a:spcBef>
            </a:pPr>
            <a:endParaRPr lang="en-US" altLang="zh-CN" sz="2000" dirty="0"/>
          </a:p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/>
              <a:t>背景的相对连续移动通过图片滚动实现，首先生成一个列表将所需要图片对象都装在里面，通过动态改变第一张图片的位置坐标</a:t>
            </a:r>
            <a:r>
              <a:rPr lang="en-US" altLang="zh-CN" sz="2000" dirty="0"/>
              <a:t>(x1, y1)</a:t>
            </a:r>
            <a:r>
              <a:rPr lang="zh-CN" altLang="en-US" sz="2000" dirty="0"/>
              <a:t>来实现按照列表中元素的顺序图片无限循环滚动。每当列表中的一张图片左滑至完全消失，将其加至列表的末尾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 smtClean="0"/>
              <a:t>如右图裁剪</a:t>
            </a:r>
            <a:r>
              <a:rPr lang="zh-CN" altLang="en-US" sz="2000" dirty="0"/>
              <a:t>和接合过程</a:t>
            </a:r>
            <a:r>
              <a:rPr lang="zh-CN" altLang="en-US" sz="2000" dirty="0" smtClean="0"/>
              <a:t>：将</a:t>
            </a:r>
            <a:r>
              <a:rPr lang="zh-CN" altLang="en-US" sz="2000" dirty="0"/>
              <a:t>左图黑色部分裁剪下来贴到右图黑色部分</a:t>
            </a:r>
            <a:r>
              <a:rPr lang="zh-CN" altLang="en-US" sz="2000" dirty="0" smtClean="0"/>
              <a:t>，左</a:t>
            </a:r>
            <a:r>
              <a:rPr lang="zh-CN" altLang="en-US" sz="2000" dirty="0"/>
              <a:t>图白色部分裁剪下来贴到右图白色部分。重复上述步骤即可完成循环背景动画。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99" y="1144444"/>
            <a:ext cx="3611033" cy="22173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466" y="3753363"/>
            <a:ext cx="6095238" cy="2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4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958393" y="544570"/>
            <a:ext cx="8913740" cy="8561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打包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39860" y="1377524"/>
            <a:ext cx="10183740" cy="332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/>
              <a:t>Python</a:t>
            </a:r>
            <a:r>
              <a:rPr lang="zh-CN" altLang="en-US" sz="2800" dirty="0"/>
              <a:t>是一种解释性语言，不具有</a:t>
            </a:r>
            <a:r>
              <a:rPr lang="en-US" altLang="zh-CN" sz="2800" dirty="0"/>
              <a:t>Windows</a:t>
            </a:r>
            <a:r>
              <a:rPr lang="zh-CN" altLang="en-US" sz="2800" dirty="0"/>
              <a:t>可执行程序的已编译完成的二进制特性，所以要执行一个</a:t>
            </a:r>
            <a:r>
              <a:rPr lang="en-US" altLang="zh-CN" sz="2800" dirty="0"/>
              <a:t>Python</a:t>
            </a:r>
            <a:r>
              <a:rPr lang="zh-CN" altLang="en-US" sz="2800" dirty="0"/>
              <a:t>脚本，需要使用</a:t>
            </a:r>
            <a:r>
              <a:rPr lang="en-US" altLang="zh-CN" sz="2800" dirty="0"/>
              <a:t>Python.exe</a:t>
            </a:r>
            <a:r>
              <a:rPr lang="zh-CN" altLang="en-US" sz="2800" dirty="0"/>
              <a:t>来进行解释执行，如果要单独使得</a:t>
            </a:r>
            <a:r>
              <a:rPr lang="en-US" altLang="zh-CN" sz="2800" dirty="0"/>
              <a:t>Python</a:t>
            </a:r>
            <a:r>
              <a:rPr lang="zh-CN" altLang="en-US" sz="2800" dirty="0"/>
              <a:t>脚本具有</a:t>
            </a:r>
            <a:r>
              <a:rPr lang="en-US" altLang="zh-CN" sz="2800" dirty="0"/>
              <a:t>exe</a:t>
            </a:r>
            <a:r>
              <a:rPr lang="zh-CN" altLang="en-US" sz="2800" dirty="0"/>
              <a:t>程序的特性</a:t>
            </a:r>
            <a:r>
              <a:rPr lang="zh-CN" altLang="en-US" sz="2800" dirty="0" smtClean="0"/>
              <a:t>，即没有</a:t>
            </a:r>
            <a:r>
              <a:rPr lang="en-US" altLang="zh-CN" sz="2800" dirty="0" smtClean="0"/>
              <a:t>Python</a:t>
            </a:r>
            <a:r>
              <a:rPr lang="zh-CN" altLang="en-US" sz="2800" dirty="0" smtClean="0"/>
              <a:t>环境下</a:t>
            </a:r>
            <a:r>
              <a:rPr lang="en-US" altLang="zh-CN" sz="2800" dirty="0" smtClean="0"/>
              <a:t>windows</a:t>
            </a:r>
            <a:r>
              <a:rPr lang="zh-CN" altLang="en-US" sz="2800" dirty="0" smtClean="0"/>
              <a:t>系统也能执行，需要</a:t>
            </a:r>
            <a:r>
              <a:rPr lang="zh-CN" altLang="en-US" sz="2800" dirty="0"/>
              <a:t>使用第三方工具，即将</a:t>
            </a:r>
            <a:r>
              <a:rPr lang="en-US" altLang="zh-CN" sz="2800" dirty="0"/>
              <a:t>Python</a:t>
            </a:r>
            <a:r>
              <a:rPr lang="zh-CN" altLang="en-US" sz="2800" dirty="0"/>
              <a:t>脚本打包</a:t>
            </a:r>
            <a:r>
              <a:rPr lang="zh-CN" altLang="en-US" sz="2800" dirty="0" smtClean="0"/>
              <a:t>转换</a:t>
            </a:r>
            <a:r>
              <a:rPr lang="zh-CN" altLang="en-US" sz="2800" dirty="0" smtClean="0"/>
              <a:t>。本次</a:t>
            </a:r>
            <a:r>
              <a:rPr lang="zh-CN" altLang="en-US" sz="2800" dirty="0" smtClean="0"/>
              <a:t>使用</a:t>
            </a:r>
            <a:r>
              <a:rPr lang="en-US" altLang="zh-CN" sz="2800" dirty="0" smtClean="0"/>
              <a:t>pip</a:t>
            </a:r>
            <a:r>
              <a:rPr lang="zh-CN" altLang="en-US" sz="2800" dirty="0" smtClean="0"/>
              <a:t>安装了</a:t>
            </a:r>
            <a:r>
              <a:rPr lang="en-US" altLang="zh-CN" sz="2800" dirty="0" err="1" smtClean="0"/>
              <a:t>pyinstaller</a:t>
            </a:r>
            <a:r>
              <a:rPr lang="zh-CN" altLang="en-US" sz="2800" dirty="0" smtClean="0"/>
              <a:t>工具</a:t>
            </a:r>
            <a:r>
              <a:rPr lang="zh-CN" altLang="en-US" sz="2800" dirty="0"/>
              <a:t>来</a:t>
            </a:r>
            <a:r>
              <a:rPr lang="zh-CN" altLang="en-US" sz="2800" dirty="0" smtClean="0"/>
              <a:t>进行打包，生成</a:t>
            </a:r>
            <a:r>
              <a:rPr lang="en-US" altLang="zh-CN" sz="2800" dirty="0" smtClean="0"/>
              <a:t>exe</a:t>
            </a:r>
            <a:r>
              <a:rPr lang="zh-CN" altLang="en-US" sz="2800" dirty="0" smtClean="0"/>
              <a:t>文件。</a:t>
            </a:r>
            <a:endParaRPr lang="en-US" altLang="zh-CN" sz="2800" dirty="0" smtClean="0"/>
          </a:p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dirty="0" smtClean="0"/>
              <a:t>由于编译环境的问题，打包的</a:t>
            </a:r>
            <a:r>
              <a:rPr lang="en-US" altLang="zh-CN" sz="2800" dirty="0" smtClean="0"/>
              <a:t>exe</a:t>
            </a:r>
            <a:r>
              <a:rPr lang="zh-CN" altLang="en-US" sz="2800" dirty="0" smtClean="0"/>
              <a:t>可能会在</a:t>
            </a:r>
            <a:r>
              <a:rPr lang="en-US" altLang="zh-CN" sz="2800" dirty="0" smtClean="0"/>
              <a:t>win7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win10</a:t>
            </a:r>
            <a:r>
              <a:rPr lang="zh-CN" altLang="en-US" sz="2800" dirty="0" smtClean="0"/>
              <a:t>上出现适应性问题，故而分别打包了两份。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6168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THANK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YOU!</a:t>
            </a:r>
            <a:endParaRPr kumimoji="1" lang="zh-CN" altLang="en-US" dirty="0"/>
          </a:p>
        </p:txBody>
      </p:sp>
      <p:grpSp>
        <p:nvGrpSpPr>
          <p:cNvPr id="30" name="组 29"/>
          <p:cNvGrpSpPr/>
          <p:nvPr/>
        </p:nvGrpSpPr>
        <p:grpSpPr>
          <a:xfrm>
            <a:off x="672458" y="4752654"/>
            <a:ext cx="10363842" cy="2105346"/>
            <a:chOff x="1450254" y="2200362"/>
            <a:chExt cx="9219410" cy="1872862"/>
          </a:xfrm>
        </p:grpSpPr>
        <p:grpSp>
          <p:nvGrpSpPr>
            <p:cNvPr id="14" name="组 13"/>
            <p:cNvGrpSpPr/>
            <p:nvPr/>
          </p:nvGrpSpPr>
          <p:grpSpPr>
            <a:xfrm>
              <a:off x="1450254" y="3072494"/>
              <a:ext cx="1856419" cy="1000729"/>
              <a:chOff x="5477356" y="2913238"/>
              <a:chExt cx="3368664" cy="2115961"/>
            </a:xfrm>
          </p:grpSpPr>
          <p:sp>
            <p:nvSpPr>
              <p:cNvPr id="15" name="三角形 14"/>
              <p:cNvSpPr/>
              <p:nvPr/>
            </p:nvSpPr>
            <p:spPr>
              <a:xfrm>
                <a:off x="5477356" y="2913238"/>
                <a:ext cx="3368664" cy="2115961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" name="直角三角形 15"/>
              <p:cNvSpPr/>
              <p:nvPr/>
            </p:nvSpPr>
            <p:spPr>
              <a:xfrm>
                <a:off x="7162800" y="2913238"/>
                <a:ext cx="1683220" cy="2115961"/>
              </a:xfrm>
              <a:prstGeom prst="rtTriangl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7" name="组 16"/>
            <p:cNvGrpSpPr/>
            <p:nvPr/>
          </p:nvGrpSpPr>
          <p:grpSpPr>
            <a:xfrm>
              <a:off x="2426011" y="2200362"/>
              <a:ext cx="3217348" cy="1872862"/>
              <a:chOff x="5477356" y="2913238"/>
              <a:chExt cx="3368664" cy="2115961"/>
            </a:xfrm>
          </p:grpSpPr>
          <p:sp>
            <p:nvSpPr>
              <p:cNvPr id="18" name="三角形 17"/>
              <p:cNvSpPr/>
              <p:nvPr/>
            </p:nvSpPr>
            <p:spPr>
              <a:xfrm>
                <a:off x="5477356" y="2913238"/>
                <a:ext cx="3368664" cy="2115961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直角三角形 18"/>
              <p:cNvSpPr/>
              <p:nvPr/>
            </p:nvSpPr>
            <p:spPr>
              <a:xfrm>
                <a:off x="7162800" y="2913238"/>
                <a:ext cx="1683220" cy="2115961"/>
              </a:xfrm>
              <a:prstGeom prst="rtTriangl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0" name="组 19"/>
            <p:cNvGrpSpPr/>
            <p:nvPr/>
          </p:nvGrpSpPr>
          <p:grpSpPr>
            <a:xfrm>
              <a:off x="5685996" y="2526559"/>
              <a:ext cx="4983668" cy="1546664"/>
              <a:chOff x="5477356" y="2913238"/>
              <a:chExt cx="3368664" cy="2115961"/>
            </a:xfrm>
          </p:grpSpPr>
          <p:sp>
            <p:nvSpPr>
              <p:cNvPr id="21" name="三角形 20"/>
              <p:cNvSpPr/>
              <p:nvPr/>
            </p:nvSpPr>
            <p:spPr>
              <a:xfrm>
                <a:off x="5477356" y="2913238"/>
                <a:ext cx="3368664" cy="2115961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" name="直角三角形 21"/>
              <p:cNvSpPr/>
              <p:nvPr/>
            </p:nvSpPr>
            <p:spPr>
              <a:xfrm>
                <a:off x="7162800" y="2913238"/>
                <a:ext cx="1683220" cy="2115961"/>
              </a:xfrm>
              <a:prstGeom prst="rtTriangl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3" name="组 22"/>
            <p:cNvGrpSpPr/>
            <p:nvPr/>
          </p:nvGrpSpPr>
          <p:grpSpPr>
            <a:xfrm>
              <a:off x="5479073" y="3192102"/>
              <a:ext cx="1760163" cy="881121"/>
              <a:chOff x="5477356" y="2913238"/>
              <a:chExt cx="3368664" cy="2115961"/>
            </a:xfrm>
          </p:grpSpPr>
          <p:sp>
            <p:nvSpPr>
              <p:cNvPr id="24" name="三角形 23"/>
              <p:cNvSpPr/>
              <p:nvPr/>
            </p:nvSpPr>
            <p:spPr>
              <a:xfrm>
                <a:off x="5477356" y="2913238"/>
                <a:ext cx="3368664" cy="2115961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" name="直角三角形 24"/>
              <p:cNvSpPr/>
              <p:nvPr/>
            </p:nvSpPr>
            <p:spPr>
              <a:xfrm>
                <a:off x="7162800" y="2913238"/>
                <a:ext cx="1683220" cy="2115961"/>
              </a:xfrm>
              <a:prstGeom prst="rtTriangl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6" name="任意形状 25"/>
            <p:cNvSpPr/>
            <p:nvPr/>
          </p:nvSpPr>
          <p:spPr>
            <a:xfrm>
              <a:off x="2177467" y="3672079"/>
              <a:ext cx="1625153" cy="398991"/>
            </a:xfrm>
            <a:custGeom>
              <a:avLst/>
              <a:gdLst>
                <a:gd name="connsiteX0" fmla="*/ 1247000 w 2520879"/>
                <a:gd name="connsiteY0" fmla="*/ 0 h 618901"/>
                <a:gd name="connsiteX1" fmla="*/ 1604038 w 2520879"/>
                <a:gd name="connsiteY1" fmla="*/ 236661 h 618901"/>
                <a:gd name="connsiteX2" fmla="*/ 1609756 w 2520879"/>
                <a:gd name="connsiteY2" fmla="*/ 264982 h 618901"/>
                <a:gd name="connsiteX3" fmla="*/ 1618445 w 2520879"/>
                <a:gd name="connsiteY3" fmla="*/ 242851 h 618901"/>
                <a:gd name="connsiteX4" fmla="*/ 1911425 w 2520879"/>
                <a:gd name="connsiteY4" fmla="*/ 77913 h 618901"/>
                <a:gd name="connsiteX5" fmla="*/ 2195495 w 2520879"/>
                <a:gd name="connsiteY5" fmla="*/ 228951 h 618901"/>
                <a:gd name="connsiteX6" fmla="*/ 2198826 w 2520879"/>
                <a:gd name="connsiteY6" fmla="*/ 235088 h 618901"/>
                <a:gd name="connsiteX7" fmla="*/ 2200216 w 2520879"/>
                <a:gd name="connsiteY7" fmla="*/ 234731 h 618901"/>
                <a:gd name="connsiteX8" fmla="*/ 2254001 w 2520879"/>
                <a:gd name="connsiteY8" fmla="*/ 229309 h 618901"/>
                <a:gd name="connsiteX9" fmla="*/ 2515457 w 2520879"/>
                <a:gd name="connsiteY9" fmla="*/ 442401 h 618901"/>
                <a:gd name="connsiteX10" fmla="*/ 2520740 w 2520879"/>
                <a:gd name="connsiteY10" fmla="*/ 494805 h 618901"/>
                <a:gd name="connsiteX11" fmla="*/ 2520879 w 2520879"/>
                <a:gd name="connsiteY11" fmla="*/ 494805 h 618901"/>
                <a:gd name="connsiteX12" fmla="*/ 2520879 w 2520879"/>
                <a:gd name="connsiteY12" fmla="*/ 496184 h 618901"/>
                <a:gd name="connsiteX13" fmla="*/ 2520879 w 2520879"/>
                <a:gd name="connsiteY13" fmla="*/ 496186 h 618901"/>
                <a:gd name="connsiteX14" fmla="*/ 2520879 w 2520879"/>
                <a:gd name="connsiteY14" fmla="*/ 496189 h 618901"/>
                <a:gd name="connsiteX15" fmla="*/ 2520879 w 2520879"/>
                <a:gd name="connsiteY15" fmla="*/ 567071 h 618901"/>
                <a:gd name="connsiteX16" fmla="*/ 2520879 w 2520879"/>
                <a:gd name="connsiteY16" fmla="*/ 618901 h 618901"/>
                <a:gd name="connsiteX17" fmla="*/ 1309154 w 2520879"/>
                <a:gd name="connsiteY17" fmla="*/ 618901 h 618901"/>
                <a:gd name="connsiteX18" fmla="*/ 1309154 w 2520879"/>
                <a:gd name="connsiteY18" fmla="*/ 618900 h 618901"/>
                <a:gd name="connsiteX19" fmla="*/ 0 w 2520879"/>
                <a:gd name="connsiteY19" fmla="*/ 618900 h 618901"/>
                <a:gd name="connsiteX20" fmla="*/ 0 w 2520879"/>
                <a:gd name="connsiteY20" fmla="*/ 533782 h 618901"/>
                <a:gd name="connsiteX21" fmla="*/ 191 w 2520879"/>
                <a:gd name="connsiteY21" fmla="*/ 533782 h 618901"/>
                <a:gd name="connsiteX22" fmla="*/ 0 w 2520879"/>
                <a:gd name="connsiteY22" fmla="*/ 531884 h 618901"/>
                <a:gd name="connsiteX23" fmla="*/ 243094 w 2520879"/>
                <a:gd name="connsiteY23" fmla="*/ 288789 h 618901"/>
                <a:gd name="connsiteX24" fmla="*/ 379010 w 2520879"/>
                <a:gd name="connsiteY24" fmla="*/ 330306 h 618901"/>
                <a:gd name="connsiteX25" fmla="*/ 396622 w 2520879"/>
                <a:gd name="connsiteY25" fmla="*/ 344837 h 618901"/>
                <a:gd name="connsiteX26" fmla="*/ 397885 w 2520879"/>
                <a:gd name="connsiteY26" fmla="*/ 340770 h 618901"/>
                <a:gd name="connsiteX27" fmla="*/ 685872 w 2520879"/>
                <a:gd name="connsiteY27" fmla="*/ 149879 h 618901"/>
                <a:gd name="connsiteX28" fmla="*/ 860622 w 2520879"/>
                <a:gd name="connsiteY28" fmla="*/ 203258 h 618901"/>
                <a:gd name="connsiteX29" fmla="*/ 893409 w 2520879"/>
                <a:gd name="connsiteY29" fmla="*/ 230310 h 618901"/>
                <a:gd name="connsiteX30" fmla="*/ 925688 w 2520879"/>
                <a:gd name="connsiteY30" fmla="*/ 170840 h 618901"/>
                <a:gd name="connsiteX31" fmla="*/ 1247000 w 2520879"/>
                <a:gd name="connsiteY31" fmla="*/ 0 h 618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20879" h="618901">
                  <a:moveTo>
                    <a:pt x="1247000" y="0"/>
                  </a:moveTo>
                  <a:cubicBezTo>
                    <a:pt x="1407504" y="0"/>
                    <a:pt x="1545215" y="97585"/>
                    <a:pt x="1604038" y="236661"/>
                  </a:cubicBezTo>
                  <a:lnTo>
                    <a:pt x="1609756" y="264982"/>
                  </a:lnTo>
                  <a:lnTo>
                    <a:pt x="1618445" y="242851"/>
                  </a:lnTo>
                  <a:cubicBezTo>
                    <a:pt x="1678529" y="143967"/>
                    <a:pt x="1787263" y="77913"/>
                    <a:pt x="1911425" y="77913"/>
                  </a:cubicBezTo>
                  <a:cubicBezTo>
                    <a:pt x="2029675" y="77913"/>
                    <a:pt x="2133931" y="137826"/>
                    <a:pt x="2195495" y="228951"/>
                  </a:cubicBezTo>
                  <a:lnTo>
                    <a:pt x="2198826" y="235088"/>
                  </a:lnTo>
                  <a:lnTo>
                    <a:pt x="2200216" y="234731"/>
                  </a:lnTo>
                  <a:cubicBezTo>
                    <a:pt x="2217589" y="231176"/>
                    <a:pt x="2235577" y="229309"/>
                    <a:pt x="2254001" y="229309"/>
                  </a:cubicBezTo>
                  <a:cubicBezTo>
                    <a:pt x="2382970" y="229309"/>
                    <a:pt x="2490572" y="320790"/>
                    <a:pt x="2515457" y="442401"/>
                  </a:cubicBezTo>
                  <a:lnTo>
                    <a:pt x="2520740" y="494805"/>
                  </a:lnTo>
                  <a:lnTo>
                    <a:pt x="2520879" y="494805"/>
                  </a:lnTo>
                  <a:lnTo>
                    <a:pt x="2520879" y="496184"/>
                  </a:lnTo>
                  <a:lnTo>
                    <a:pt x="2520879" y="496186"/>
                  </a:lnTo>
                  <a:lnTo>
                    <a:pt x="2520879" y="496189"/>
                  </a:lnTo>
                  <a:lnTo>
                    <a:pt x="2520879" y="567071"/>
                  </a:lnTo>
                  <a:lnTo>
                    <a:pt x="2520879" y="618901"/>
                  </a:lnTo>
                  <a:lnTo>
                    <a:pt x="1309154" y="618901"/>
                  </a:lnTo>
                  <a:lnTo>
                    <a:pt x="1309154" y="618900"/>
                  </a:lnTo>
                  <a:lnTo>
                    <a:pt x="0" y="618900"/>
                  </a:lnTo>
                  <a:lnTo>
                    <a:pt x="0" y="533782"/>
                  </a:lnTo>
                  <a:lnTo>
                    <a:pt x="191" y="533782"/>
                  </a:lnTo>
                  <a:lnTo>
                    <a:pt x="0" y="531884"/>
                  </a:lnTo>
                  <a:cubicBezTo>
                    <a:pt x="0" y="397626"/>
                    <a:pt x="108837" y="288789"/>
                    <a:pt x="243094" y="288789"/>
                  </a:cubicBezTo>
                  <a:cubicBezTo>
                    <a:pt x="293440" y="288789"/>
                    <a:pt x="340212" y="304095"/>
                    <a:pt x="379010" y="330306"/>
                  </a:cubicBezTo>
                  <a:lnTo>
                    <a:pt x="396622" y="344837"/>
                  </a:lnTo>
                  <a:lnTo>
                    <a:pt x="397885" y="340770"/>
                  </a:lnTo>
                  <a:cubicBezTo>
                    <a:pt x="445332" y="228591"/>
                    <a:pt x="556410" y="149879"/>
                    <a:pt x="685872" y="149879"/>
                  </a:cubicBezTo>
                  <a:cubicBezTo>
                    <a:pt x="750603" y="149879"/>
                    <a:pt x="810738" y="169557"/>
                    <a:pt x="860622" y="203258"/>
                  </a:cubicBezTo>
                  <a:lnTo>
                    <a:pt x="893409" y="230310"/>
                  </a:lnTo>
                  <a:lnTo>
                    <a:pt x="925688" y="170840"/>
                  </a:lnTo>
                  <a:cubicBezTo>
                    <a:pt x="995323" y="67767"/>
                    <a:pt x="1113247" y="0"/>
                    <a:pt x="1247000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任意形状 26"/>
            <p:cNvSpPr/>
            <p:nvPr/>
          </p:nvSpPr>
          <p:spPr>
            <a:xfrm>
              <a:off x="3466227" y="3843328"/>
              <a:ext cx="927623" cy="227741"/>
            </a:xfrm>
            <a:custGeom>
              <a:avLst/>
              <a:gdLst>
                <a:gd name="connsiteX0" fmla="*/ 1247000 w 2520879"/>
                <a:gd name="connsiteY0" fmla="*/ 0 h 618901"/>
                <a:gd name="connsiteX1" fmla="*/ 1604038 w 2520879"/>
                <a:gd name="connsiteY1" fmla="*/ 236661 h 618901"/>
                <a:gd name="connsiteX2" fmla="*/ 1609756 w 2520879"/>
                <a:gd name="connsiteY2" fmla="*/ 264982 h 618901"/>
                <a:gd name="connsiteX3" fmla="*/ 1618445 w 2520879"/>
                <a:gd name="connsiteY3" fmla="*/ 242851 h 618901"/>
                <a:gd name="connsiteX4" fmla="*/ 1911425 w 2520879"/>
                <a:gd name="connsiteY4" fmla="*/ 77913 h 618901"/>
                <a:gd name="connsiteX5" fmla="*/ 2195495 w 2520879"/>
                <a:gd name="connsiteY5" fmla="*/ 228951 h 618901"/>
                <a:gd name="connsiteX6" fmla="*/ 2198826 w 2520879"/>
                <a:gd name="connsiteY6" fmla="*/ 235088 h 618901"/>
                <a:gd name="connsiteX7" fmla="*/ 2200216 w 2520879"/>
                <a:gd name="connsiteY7" fmla="*/ 234731 h 618901"/>
                <a:gd name="connsiteX8" fmla="*/ 2254001 w 2520879"/>
                <a:gd name="connsiteY8" fmla="*/ 229309 h 618901"/>
                <a:gd name="connsiteX9" fmla="*/ 2515457 w 2520879"/>
                <a:gd name="connsiteY9" fmla="*/ 442401 h 618901"/>
                <a:gd name="connsiteX10" fmla="*/ 2520740 w 2520879"/>
                <a:gd name="connsiteY10" fmla="*/ 494805 h 618901"/>
                <a:gd name="connsiteX11" fmla="*/ 2520879 w 2520879"/>
                <a:gd name="connsiteY11" fmla="*/ 494805 h 618901"/>
                <a:gd name="connsiteX12" fmla="*/ 2520879 w 2520879"/>
                <a:gd name="connsiteY12" fmla="*/ 496184 h 618901"/>
                <a:gd name="connsiteX13" fmla="*/ 2520879 w 2520879"/>
                <a:gd name="connsiteY13" fmla="*/ 496186 h 618901"/>
                <a:gd name="connsiteX14" fmla="*/ 2520879 w 2520879"/>
                <a:gd name="connsiteY14" fmla="*/ 496189 h 618901"/>
                <a:gd name="connsiteX15" fmla="*/ 2520879 w 2520879"/>
                <a:gd name="connsiteY15" fmla="*/ 567071 h 618901"/>
                <a:gd name="connsiteX16" fmla="*/ 2520879 w 2520879"/>
                <a:gd name="connsiteY16" fmla="*/ 618901 h 618901"/>
                <a:gd name="connsiteX17" fmla="*/ 1309154 w 2520879"/>
                <a:gd name="connsiteY17" fmla="*/ 618901 h 618901"/>
                <a:gd name="connsiteX18" fmla="*/ 1309154 w 2520879"/>
                <a:gd name="connsiteY18" fmla="*/ 618900 h 618901"/>
                <a:gd name="connsiteX19" fmla="*/ 0 w 2520879"/>
                <a:gd name="connsiteY19" fmla="*/ 618900 h 618901"/>
                <a:gd name="connsiteX20" fmla="*/ 0 w 2520879"/>
                <a:gd name="connsiteY20" fmla="*/ 533782 h 618901"/>
                <a:gd name="connsiteX21" fmla="*/ 191 w 2520879"/>
                <a:gd name="connsiteY21" fmla="*/ 533782 h 618901"/>
                <a:gd name="connsiteX22" fmla="*/ 0 w 2520879"/>
                <a:gd name="connsiteY22" fmla="*/ 531884 h 618901"/>
                <a:gd name="connsiteX23" fmla="*/ 243094 w 2520879"/>
                <a:gd name="connsiteY23" fmla="*/ 288789 h 618901"/>
                <a:gd name="connsiteX24" fmla="*/ 379010 w 2520879"/>
                <a:gd name="connsiteY24" fmla="*/ 330306 h 618901"/>
                <a:gd name="connsiteX25" fmla="*/ 396622 w 2520879"/>
                <a:gd name="connsiteY25" fmla="*/ 344837 h 618901"/>
                <a:gd name="connsiteX26" fmla="*/ 397885 w 2520879"/>
                <a:gd name="connsiteY26" fmla="*/ 340770 h 618901"/>
                <a:gd name="connsiteX27" fmla="*/ 685872 w 2520879"/>
                <a:gd name="connsiteY27" fmla="*/ 149879 h 618901"/>
                <a:gd name="connsiteX28" fmla="*/ 860622 w 2520879"/>
                <a:gd name="connsiteY28" fmla="*/ 203258 h 618901"/>
                <a:gd name="connsiteX29" fmla="*/ 893409 w 2520879"/>
                <a:gd name="connsiteY29" fmla="*/ 230310 h 618901"/>
                <a:gd name="connsiteX30" fmla="*/ 925688 w 2520879"/>
                <a:gd name="connsiteY30" fmla="*/ 170840 h 618901"/>
                <a:gd name="connsiteX31" fmla="*/ 1247000 w 2520879"/>
                <a:gd name="connsiteY31" fmla="*/ 0 h 618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20879" h="618901">
                  <a:moveTo>
                    <a:pt x="1247000" y="0"/>
                  </a:moveTo>
                  <a:cubicBezTo>
                    <a:pt x="1407504" y="0"/>
                    <a:pt x="1545215" y="97585"/>
                    <a:pt x="1604038" y="236661"/>
                  </a:cubicBezTo>
                  <a:lnTo>
                    <a:pt x="1609756" y="264982"/>
                  </a:lnTo>
                  <a:lnTo>
                    <a:pt x="1618445" y="242851"/>
                  </a:lnTo>
                  <a:cubicBezTo>
                    <a:pt x="1678529" y="143967"/>
                    <a:pt x="1787263" y="77913"/>
                    <a:pt x="1911425" y="77913"/>
                  </a:cubicBezTo>
                  <a:cubicBezTo>
                    <a:pt x="2029675" y="77913"/>
                    <a:pt x="2133931" y="137826"/>
                    <a:pt x="2195495" y="228951"/>
                  </a:cubicBezTo>
                  <a:lnTo>
                    <a:pt x="2198826" y="235088"/>
                  </a:lnTo>
                  <a:lnTo>
                    <a:pt x="2200216" y="234731"/>
                  </a:lnTo>
                  <a:cubicBezTo>
                    <a:pt x="2217589" y="231176"/>
                    <a:pt x="2235577" y="229309"/>
                    <a:pt x="2254001" y="229309"/>
                  </a:cubicBezTo>
                  <a:cubicBezTo>
                    <a:pt x="2382970" y="229309"/>
                    <a:pt x="2490572" y="320790"/>
                    <a:pt x="2515457" y="442401"/>
                  </a:cubicBezTo>
                  <a:lnTo>
                    <a:pt x="2520740" y="494805"/>
                  </a:lnTo>
                  <a:lnTo>
                    <a:pt x="2520879" y="494805"/>
                  </a:lnTo>
                  <a:lnTo>
                    <a:pt x="2520879" y="496184"/>
                  </a:lnTo>
                  <a:lnTo>
                    <a:pt x="2520879" y="496186"/>
                  </a:lnTo>
                  <a:lnTo>
                    <a:pt x="2520879" y="496189"/>
                  </a:lnTo>
                  <a:lnTo>
                    <a:pt x="2520879" y="567071"/>
                  </a:lnTo>
                  <a:lnTo>
                    <a:pt x="2520879" y="618901"/>
                  </a:lnTo>
                  <a:lnTo>
                    <a:pt x="1309154" y="618901"/>
                  </a:lnTo>
                  <a:lnTo>
                    <a:pt x="1309154" y="618900"/>
                  </a:lnTo>
                  <a:lnTo>
                    <a:pt x="0" y="618900"/>
                  </a:lnTo>
                  <a:lnTo>
                    <a:pt x="0" y="533782"/>
                  </a:lnTo>
                  <a:lnTo>
                    <a:pt x="191" y="533782"/>
                  </a:lnTo>
                  <a:lnTo>
                    <a:pt x="0" y="531884"/>
                  </a:lnTo>
                  <a:cubicBezTo>
                    <a:pt x="0" y="397626"/>
                    <a:pt x="108837" y="288789"/>
                    <a:pt x="243094" y="288789"/>
                  </a:cubicBezTo>
                  <a:cubicBezTo>
                    <a:pt x="293440" y="288789"/>
                    <a:pt x="340212" y="304095"/>
                    <a:pt x="379010" y="330306"/>
                  </a:cubicBezTo>
                  <a:lnTo>
                    <a:pt x="396622" y="344837"/>
                  </a:lnTo>
                  <a:lnTo>
                    <a:pt x="397885" y="340770"/>
                  </a:lnTo>
                  <a:cubicBezTo>
                    <a:pt x="445332" y="228591"/>
                    <a:pt x="556410" y="149879"/>
                    <a:pt x="685872" y="149879"/>
                  </a:cubicBezTo>
                  <a:cubicBezTo>
                    <a:pt x="750603" y="149879"/>
                    <a:pt x="810738" y="169557"/>
                    <a:pt x="860622" y="203258"/>
                  </a:cubicBezTo>
                  <a:lnTo>
                    <a:pt x="893409" y="230310"/>
                  </a:lnTo>
                  <a:lnTo>
                    <a:pt x="925688" y="170840"/>
                  </a:lnTo>
                  <a:cubicBezTo>
                    <a:pt x="995323" y="67767"/>
                    <a:pt x="1113247" y="0"/>
                    <a:pt x="124700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任意形状 27"/>
            <p:cNvSpPr/>
            <p:nvPr/>
          </p:nvSpPr>
          <p:spPr>
            <a:xfrm>
              <a:off x="7057409" y="3672079"/>
              <a:ext cx="1625153" cy="398991"/>
            </a:xfrm>
            <a:custGeom>
              <a:avLst/>
              <a:gdLst>
                <a:gd name="connsiteX0" fmla="*/ 1247000 w 2520879"/>
                <a:gd name="connsiteY0" fmla="*/ 0 h 618901"/>
                <a:gd name="connsiteX1" fmla="*/ 1604038 w 2520879"/>
                <a:gd name="connsiteY1" fmla="*/ 236661 h 618901"/>
                <a:gd name="connsiteX2" fmla="*/ 1609756 w 2520879"/>
                <a:gd name="connsiteY2" fmla="*/ 264982 h 618901"/>
                <a:gd name="connsiteX3" fmla="*/ 1618445 w 2520879"/>
                <a:gd name="connsiteY3" fmla="*/ 242851 h 618901"/>
                <a:gd name="connsiteX4" fmla="*/ 1911425 w 2520879"/>
                <a:gd name="connsiteY4" fmla="*/ 77913 h 618901"/>
                <a:gd name="connsiteX5" fmla="*/ 2195495 w 2520879"/>
                <a:gd name="connsiteY5" fmla="*/ 228951 h 618901"/>
                <a:gd name="connsiteX6" fmla="*/ 2198826 w 2520879"/>
                <a:gd name="connsiteY6" fmla="*/ 235088 h 618901"/>
                <a:gd name="connsiteX7" fmla="*/ 2200216 w 2520879"/>
                <a:gd name="connsiteY7" fmla="*/ 234731 h 618901"/>
                <a:gd name="connsiteX8" fmla="*/ 2254001 w 2520879"/>
                <a:gd name="connsiteY8" fmla="*/ 229309 h 618901"/>
                <a:gd name="connsiteX9" fmla="*/ 2515457 w 2520879"/>
                <a:gd name="connsiteY9" fmla="*/ 442401 h 618901"/>
                <a:gd name="connsiteX10" fmla="*/ 2520740 w 2520879"/>
                <a:gd name="connsiteY10" fmla="*/ 494805 h 618901"/>
                <a:gd name="connsiteX11" fmla="*/ 2520879 w 2520879"/>
                <a:gd name="connsiteY11" fmla="*/ 494805 h 618901"/>
                <a:gd name="connsiteX12" fmla="*/ 2520879 w 2520879"/>
                <a:gd name="connsiteY12" fmla="*/ 496184 h 618901"/>
                <a:gd name="connsiteX13" fmla="*/ 2520879 w 2520879"/>
                <a:gd name="connsiteY13" fmla="*/ 496186 h 618901"/>
                <a:gd name="connsiteX14" fmla="*/ 2520879 w 2520879"/>
                <a:gd name="connsiteY14" fmla="*/ 496189 h 618901"/>
                <a:gd name="connsiteX15" fmla="*/ 2520879 w 2520879"/>
                <a:gd name="connsiteY15" fmla="*/ 567071 h 618901"/>
                <a:gd name="connsiteX16" fmla="*/ 2520879 w 2520879"/>
                <a:gd name="connsiteY16" fmla="*/ 618901 h 618901"/>
                <a:gd name="connsiteX17" fmla="*/ 1309154 w 2520879"/>
                <a:gd name="connsiteY17" fmla="*/ 618901 h 618901"/>
                <a:gd name="connsiteX18" fmla="*/ 1309154 w 2520879"/>
                <a:gd name="connsiteY18" fmla="*/ 618900 h 618901"/>
                <a:gd name="connsiteX19" fmla="*/ 0 w 2520879"/>
                <a:gd name="connsiteY19" fmla="*/ 618900 h 618901"/>
                <a:gd name="connsiteX20" fmla="*/ 0 w 2520879"/>
                <a:gd name="connsiteY20" fmla="*/ 533782 h 618901"/>
                <a:gd name="connsiteX21" fmla="*/ 191 w 2520879"/>
                <a:gd name="connsiteY21" fmla="*/ 533782 h 618901"/>
                <a:gd name="connsiteX22" fmla="*/ 0 w 2520879"/>
                <a:gd name="connsiteY22" fmla="*/ 531884 h 618901"/>
                <a:gd name="connsiteX23" fmla="*/ 243094 w 2520879"/>
                <a:gd name="connsiteY23" fmla="*/ 288789 h 618901"/>
                <a:gd name="connsiteX24" fmla="*/ 379010 w 2520879"/>
                <a:gd name="connsiteY24" fmla="*/ 330306 h 618901"/>
                <a:gd name="connsiteX25" fmla="*/ 396622 w 2520879"/>
                <a:gd name="connsiteY25" fmla="*/ 344837 h 618901"/>
                <a:gd name="connsiteX26" fmla="*/ 397885 w 2520879"/>
                <a:gd name="connsiteY26" fmla="*/ 340770 h 618901"/>
                <a:gd name="connsiteX27" fmla="*/ 685872 w 2520879"/>
                <a:gd name="connsiteY27" fmla="*/ 149879 h 618901"/>
                <a:gd name="connsiteX28" fmla="*/ 860622 w 2520879"/>
                <a:gd name="connsiteY28" fmla="*/ 203258 h 618901"/>
                <a:gd name="connsiteX29" fmla="*/ 893409 w 2520879"/>
                <a:gd name="connsiteY29" fmla="*/ 230310 h 618901"/>
                <a:gd name="connsiteX30" fmla="*/ 925688 w 2520879"/>
                <a:gd name="connsiteY30" fmla="*/ 170840 h 618901"/>
                <a:gd name="connsiteX31" fmla="*/ 1247000 w 2520879"/>
                <a:gd name="connsiteY31" fmla="*/ 0 h 618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20879" h="618901">
                  <a:moveTo>
                    <a:pt x="1247000" y="0"/>
                  </a:moveTo>
                  <a:cubicBezTo>
                    <a:pt x="1407504" y="0"/>
                    <a:pt x="1545215" y="97585"/>
                    <a:pt x="1604038" y="236661"/>
                  </a:cubicBezTo>
                  <a:lnTo>
                    <a:pt x="1609756" y="264982"/>
                  </a:lnTo>
                  <a:lnTo>
                    <a:pt x="1618445" y="242851"/>
                  </a:lnTo>
                  <a:cubicBezTo>
                    <a:pt x="1678529" y="143967"/>
                    <a:pt x="1787263" y="77913"/>
                    <a:pt x="1911425" y="77913"/>
                  </a:cubicBezTo>
                  <a:cubicBezTo>
                    <a:pt x="2029675" y="77913"/>
                    <a:pt x="2133931" y="137826"/>
                    <a:pt x="2195495" y="228951"/>
                  </a:cubicBezTo>
                  <a:lnTo>
                    <a:pt x="2198826" y="235088"/>
                  </a:lnTo>
                  <a:lnTo>
                    <a:pt x="2200216" y="234731"/>
                  </a:lnTo>
                  <a:cubicBezTo>
                    <a:pt x="2217589" y="231176"/>
                    <a:pt x="2235577" y="229309"/>
                    <a:pt x="2254001" y="229309"/>
                  </a:cubicBezTo>
                  <a:cubicBezTo>
                    <a:pt x="2382970" y="229309"/>
                    <a:pt x="2490572" y="320790"/>
                    <a:pt x="2515457" y="442401"/>
                  </a:cubicBezTo>
                  <a:lnTo>
                    <a:pt x="2520740" y="494805"/>
                  </a:lnTo>
                  <a:lnTo>
                    <a:pt x="2520879" y="494805"/>
                  </a:lnTo>
                  <a:lnTo>
                    <a:pt x="2520879" y="496184"/>
                  </a:lnTo>
                  <a:lnTo>
                    <a:pt x="2520879" y="496186"/>
                  </a:lnTo>
                  <a:lnTo>
                    <a:pt x="2520879" y="496189"/>
                  </a:lnTo>
                  <a:lnTo>
                    <a:pt x="2520879" y="567071"/>
                  </a:lnTo>
                  <a:lnTo>
                    <a:pt x="2520879" y="618901"/>
                  </a:lnTo>
                  <a:lnTo>
                    <a:pt x="1309154" y="618901"/>
                  </a:lnTo>
                  <a:lnTo>
                    <a:pt x="1309154" y="618900"/>
                  </a:lnTo>
                  <a:lnTo>
                    <a:pt x="0" y="618900"/>
                  </a:lnTo>
                  <a:lnTo>
                    <a:pt x="0" y="533782"/>
                  </a:lnTo>
                  <a:lnTo>
                    <a:pt x="191" y="533782"/>
                  </a:lnTo>
                  <a:lnTo>
                    <a:pt x="0" y="531884"/>
                  </a:lnTo>
                  <a:cubicBezTo>
                    <a:pt x="0" y="397626"/>
                    <a:pt x="108837" y="288789"/>
                    <a:pt x="243094" y="288789"/>
                  </a:cubicBezTo>
                  <a:cubicBezTo>
                    <a:pt x="293440" y="288789"/>
                    <a:pt x="340212" y="304095"/>
                    <a:pt x="379010" y="330306"/>
                  </a:cubicBezTo>
                  <a:lnTo>
                    <a:pt x="396622" y="344837"/>
                  </a:lnTo>
                  <a:lnTo>
                    <a:pt x="397885" y="340770"/>
                  </a:lnTo>
                  <a:cubicBezTo>
                    <a:pt x="445332" y="228591"/>
                    <a:pt x="556410" y="149879"/>
                    <a:pt x="685872" y="149879"/>
                  </a:cubicBezTo>
                  <a:cubicBezTo>
                    <a:pt x="750603" y="149879"/>
                    <a:pt x="810738" y="169557"/>
                    <a:pt x="860622" y="203258"/>
                  </a:cubicBezTo>
                  <a:lnTo>
                    <a:pt x="893409" y="230310"/>
                  </a:lnTo>
                  <a:lnTo>
                    <a:pt x="925688" y="170840"/>
                  </a:lnTo>
                  <a:cubicBezTo>
                    <a:pt x="995323" y="67767"/>
                    <a:pt x="1113247" y="0"/>
                    <a:pt x="124700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任意形状 28"/>
            <p:cNvSpPr/>
            <p:nvPr/>
          </p:nvSpPr>
          <p:spPr>
            <a:xfrm>
              <a:off x="6192373" y="3787281"/>
              <a:ext cx="1155916" cy="283789"/>
            </a:xfrm>
            <a:custGeom>
              <a:avLst/>
              <a:gdLst>
                <a:gd name="connsiteX0" fmla="*/ 1247000 w 2520879"/>
                <a:gd name="connsiteY0" fmla="*/ 0 h 618901"/>
                <a:gd name="connsiteX1" fmla="*/ 1604038 w 2520879"/>
                <a:gd name="connsiteY1" fmla="*/ 236661 h 618901"/>
                <a:gd name="connsiteX2" fmla="*/ 1609756 w 2520879"/>
                <a:gd name="connsiteY2" fmla="*/ 264982 h 618901"/>
                <a:gd name="connsiteX3" fmla="*/ 1618445 w 2520879"/>
                <a:gd name="connsiteY3" fmla="*/ 242851 h 618901"/>
                <a:gd name="connsiteX4" fmla="*/ 1911425 w 2520879"/>
                <a:gd name="connsiteY4" fmla="*/ 77913 h 618901"/>
                <a:gd name="connsiteX5" fmla="*/ 2195495 w 2520879"/>
                <a:gd name="connsiteY5" fmla="*/ 228951 h 618901"/>
                <a:gd name="connsiteX6" fmla="*/ 2198826 w 2520879"/>
                <a:gd name="connsiteY6" fmla="*/ 235088 h 618901"/>
                <a:gd name="connsiteX7" fmla="*/ 2200216 w 2520879"/>
                <a:gd name="connsiteY7" fmla="*/ 234731 h 618901"/>
                <a:gd name="connsiteX8" fmla="*/ 2254001 w 2520879"/>
                <a:gd name="connsiteY8" fmla="*/ 229309 h 618901"/>
                <a:gd name="connsiteX9" fmla="*/ 2515457 w 2520879"/>
                <a:gd name="connsiteY9" fmla="*/ 442401 h 618901"/>
                <a:gd name="connsiteX10" fmla="*/ 2520740 w 2520879"/>
                <a:gd name="connsiteY10" fmla="*/ 494805 h 618901"/>
                <a:gd name="connsiteX11" fmla="*/ 2520879 w 2520879"/>
                <a:gd name="connsiteY11" fmla="*/ 494805 h 618901"/>
                <a:gd name="connsiteX12" fmla="*/ 2520879 w 2520879"/>
                <a:gd name="connsiteY12" fmla="*/ 496184 h 618901"/>
                <a:gd name="connsiteX13" fmla="*/ 2520879 w 2520879"/>
                <a:gd name="connsiteY13" fmla="*/ 496186 h 618901"/>
                <a:gd name="connsiteX14" fmla="*/ 2520879 w 2520879"/>
                <a:gd name="connsiteY14" fmla="*/ 496189 h 618901"/>
                <a:gd name="connsiteX15" fmla="*/ 2520879 w 2520879"/>
                <a:gd name="connsiteY15" fmla="*/ 567071 h 618901"/>
                <a:gd name="connsiteX16" fmla="*/ 2520879 w 2520879"/>
                <a:gd name="connsiteY16" fmla="*/ 618901 h 618901"/>
                <a:gd name="connsiteX17" fmla="*/ 1309154 w 2520879"/>
                <a:gd name="connsiteY17" fmla="*/ 618901 h 618901"/>
                <a:gd name="connsiteX18" fmla="*/ 1309154 w 2520879"/>
                <a:gd name="connsiteY18" fmla="*/ 618900 h 618901"/>
                <a:gd name="connsiteX19" fmla="*/ 0 w 2520879"/>
                <a:gd name="connsiteY19" fmla="*/ 618900 h 618901"/>
                <a:gd name="connsiteX20" fmla="*/ 0 w 2520879"/>
                <a:gd name="connsiteY20" fmla="*/ 533782 h 618901"/>
                <a:gd name="connsiteX21" fmla="*/ 191 w 2520879"/>
                <a:gd name="connsiteY21" fmla="*/ 533782 h 618901"/>
                <a:gd name="connsiteX22" fmla="*/ 0 w 2520879"/>
                <a:gd name="connsiteY22" fmla="*/ 531884 h 618901"/>
                <a:gd name="connsiteX23" fmla="*/ 243094 w 2520879"/>
                <a:gd name="connsiteY23" fmla="*/ 288789 h 618901"/>
                <a:gd name="connsiteX24" fmla="*/ 379010 w 2520879"/>
                <a:gd name="connsiteY24" fmla="*/ 330306 h 618901"/>
                <a:gd name="connsiteX25" fmla="*/ 396622 w 2520879"/>
                <a:gd name="connsiteY25" fmla="*/ 344837 h 618901"/>
                <a:gd name="connsiteX26" fmla="*/ 397885 w 2520879"/>
                <a:gd name="connsiteY26" fmla="*/ 340770 h 618901"/>
                <a:gd name="connsiteX27" fmla="*/ 685872 w 2520879"/>
                <a:gd name="connsiteY27" fmla="*/ 149879 h 618901"/>
                <a:gd name="connsiteX28" fmla="*/ 860622 w 2520879"/>
                <a:gd name="connsiteY28" fmla="*/ 203258 h 618901"/>
                <a:gd name="connsiteX29" fmla="*/ 893409 w 2520879"/>
                <a:gd name="connsiteY29" fmla="*/ 230310 h 618901"/>
                <a:gd name="connsiteX30" fmla="*/ 925688 w 2520879"/>
                <a:gd name="connsiteY30" fmla="*/ 170840 h 618901"/>
                <a:gd name="connsiteX31" fmla="*/ 1247000 w 2520879"/>
                <a:gd name="connsiteY31" fmla="*/ 0 h 618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20879" h="618901">
                  <a:moveTo>
                    <a:pt x="1247000" y="0"/>
                  </a:moveTo>
                  <a:cubicBezTo>
                    <a:pt x="1407504" y="0"/>
                    <a:pt x="1545215" y="97585"/>
                    <a:pt x="1604038" y="236661"/>
                  </a:cubicBezTo>
                  <a:lnTo>
                    <a:pt x="1609756" y="264982"/>
                  </a:lnTo>
                  <a:lnTo>
                    <a:pt x="1618445" y="242851"/>
                  </a:lnTo>
                  <a:cubicBezTo>
                    <a:pt x="1678529" y="143967"/>
                    <a:pt x="1787263" y="77913"/>
                    <a:pt x="1911425" y="77913"/>
                  </a:cubicBezTo>
                  <a:cubicBezTo>
                    <a:pt x="2029675" y="77913"/>
                    <a:pt x="2133931" y="137826"/>
                    <a:pt x="2195495" y="228951"/>
                  </a:cubicBezTo>
                  <a:lnTo>
                    <a:pt x="2198826" y="235088"/>
                  </a:lnTo>
                  <a:lnTo>
                    <a:pt x="2200216" y="234731"/>
                  </a:lnTo>
                  <a:cubicBezTo>
                    <a:pt x="2217589" y="231176"/>
                    <a:pt x="2235577" y="229309"/>
                    <a:pt x="2254001" y="229309"/>
                  </a:cubicBezTo>
                  <a:cubicBezTo>
                    <a:pt x="2382970" y="229309"/>
                    <a:pt x="2490572" y="320790"/>
                    <a:pt x="2515457" y="442401"/>
                  </a:cubicBezTo>
                  <a:lnTo>
                    <a:pt x="2520740" y="494805"/>
                  </a:lnTo>
                  <a:lnTo>
                    <a:pt x="2520879" y="494805"/>
                  </a:lnTo>
                  <a:lnTo>
                    <a:pt x="2520879" y="496184"/>
                  </a:lnTo>
                  <a:lnTo>
                    <a:pt x="2520879" y="496186"/>
                  </a:lnTo>
                  <a:lnTo>
                    <a:pt x="2520879" y="496189"/>
                  </a:lnTo>
                  <a:lnTo>
                    <a:pt x="2520879" y="567071"/>
                  </a:lnTo>
                  <a:lnTo>
                    <a:pt x="2520879" y="618901"/>
                  </a:lnTo>
                  <a:lnTo>
                    <a:pt x="1309154" y="618901"/>
                  </a:lnTo>
                  <a:lnTo>
                    <a:pt x="1309154" y="618900"/>
                  </a:lnTo>
                  <a:lnTo>
                    <a:pt x="0" y="618900"/>
                  </a:lnTo>
                  <a:lnTo>
                    <a:pt x="0" y="533782"/>
                  </a:lnTo>
                  <a:lnTo>
                    <a:pt x="191" y="533782"/>
                  </a:lnTo>
                  <a:lnTo>
                    <a:pt x="0" y="531884"/>
                  </a:lnTo>
                  <a:cubicBezTo>
                    <a:pt x="0" y="397626"/>
                    <a:pt x="108837" y="288789"/>
                    <a:pt x="243094" y="288789"/>
                  </a:cubicBezTo>
                  <a:cubicBezTo>
                    <a:pt x="293440" y="288789"/>
                    <a:pt x="340212" y="304095"/>
                    <a:pt x="379010" y="330306"/>
                  </a:cubicBezTo>
                  <a:lnTo>
                    <a:pt x="396622" y="344837"/>
                  </a:lnTo>
                  <a:lnTo>
                    <a:pt x="397885" y="340770"/>
                  </a:lnTo>
                  <a:cubicBezTo>
                    <a:pt x="445332" y="228591"/>
                    <a:pt x="556410" y="149879"/>
                    <a:pt x="685872" y="149879"/>
                  </a:cubicBezTo>
                  <a:cubicBezTo>
                    <a:pt x="750603" y="149879"/>
                    <a:pt x="810738" y="169557"/>
                    <a:pt x="860622" y="203258"/>
                  </a:cubicBezTo>
                  <a:lnTo>
                    <a:pt x="893409" y="230310"/>
                  </a:lnTo>
                  <a:lnTo>
                    <a:pt x="925688" y="170840"/>
                  </a:lnTo>
                  <a:cubicBezTo>
                    <a:pt x="995323" y="67767"/>
                    <a:pt x="1113247" y="0"/>
                    <a:pt x="1247000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1111885" y="6192673"/>
            <a:ext cx="466488" cy="662904"/>
            <a:chOff x="10788212" y="1325777"/>
            <a:chExt cx="835399" cy="118714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2" name="三角形 31"/>
            <p:cNvSpPr/>
            <p:nvPr/>
          </p:nvSpPr>
          <p:spPr>
            <a:xfrm>
              <a:off x="10788212" y="132577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三角形 32"/>
            <p:cNvSpPr/>
            <p:nvPr/>
          </p:nvSpPr>
          <p:spPr>
            <a:xfrm>
              <a:off x="10788212" y="1585832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三角形 33"/>
            <p:cNvSpPr/>
            <p:nvPr/>
          </p:nvSpPr>
          <p:spPr>
            <a:xfrm>
              <a:off x="10788212" y="184588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11142980" y="1924102"/>
              <a:ext cx="125864" cy="588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627143" y="5697596"/>
            <a:ext cx="814876" cy="1157981"/>
            <a:chOff x="10788212" y="1325777"/>
            <a:chExt cx="835399" cy="1187146"/>
          </a:xfrm>
          <a:solidFill>
            <a:schemeClr val="accent2">
              <a:lumMod val="75000"/>
            </a:schemeClr>
          </a:solidFill>
        </p:grpSpPr>
        <p:sp>
          <p:nvSpPr>
            <p:cNvPr id="37" name="三角形 36"/>
            <p:cNvSpPr/>
            <p:nvPr/>
          </p:nvSpPr>
          <p:spPr>
            <a:xfrm>
              <a:off x="10788212" y="132577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三角形 37"/>
            <p:cNvSpPr/>
            <p:nvPr/>
          </p:nvSpPr>
          <p:spPr>
            <a:xfrm>
              <a:off x="10788212" y="1585832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三角形 38"/>
            <p:cNvSpPr/>
            <p:nvPr/>
          </p:nvSpPr>
          <p:spPr>
            <a:xfrm>
              <a:off x="10788212" y="184588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1142980" y="1924102"/>
              <a:ext cx="125864" cy="588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1" name="组 40"/>
          <p:cNvGrpSpPr/>
          <p:nvPr/>
        </p:nvGrpSpPr>
        <p:grpSpPr>
          <a:xfrm>
            <a:off x="205915" y="5788009"/>
            <a:ext cx="751252" cy="1067568"/>
            <a:chOff x="10788212" y="1325777"/>
            <a:chExt cx="835399" cy="118714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2" name="三角形 41"/>
            <p:cNvSpPr/>
            <p:nvPr/>
          </p:nvSpPr>
          <p:spPr>
            <a:xfrm>
              <a:off x="10788212" y="132577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三角形 42"/>
            <p:cNvSpPr/>
            <p:nvPr/>
          </p:nvSpPr>
          <p:spPr>
            <a:xfrm>
              <a:off x="10788212" y="1585832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三角形 43"/>
            <p:cNvSpPr/>
            <p:nvPr/>
          </p:nvSpPr>
          <p:spPr>
            <a:xfrm>
              <a:off x="10788212" y="184588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1142980" y="1924102"/>
              <a:ext cx="125864" cy="588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6" name="组 45"/>
          <p:cNvGrpSpPr/>
          <p:nvPr/>
        </p:nvGrpSpPr>
        <p:grpSpPr>
          <a:xfrm>
            <a:off x="11275401" y="6171816"/>
            <a:ext cx="466488" cy="662904"/>
            <a:chOff x="10788212" y="1325777"/>
            <a:chExt cx="835399" cy="118714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7" name="三角形 46"/>
            <p:cNvSpPr/>
            <p:nvPr/>
          </p:nvSpPr>
          <p:spPr>
            <a:xfrm>
              <a:off x="10788212" y="132577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三角形 47"/>
            <p:cNvSpPr/>
            <p:nvPr/>
          </p:nvSpPr>
          <p:spPr>
            <a:xfrm>
              <a:off x="10788212" y="1585832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三角形 48"/>
            <p:cNvSpPr/>
            <p:nvPr/>
          </p:nvSpPr>
          <p:spPr>
            <a:xfrm>
              <a:off x="10788212" y="184588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1142980" y="1924102"/>
              <a:ext cx="125864" cy="588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1" name="组 50"/>
          <p:cNvGrpSpPr/>
          <p:nvPr/>
        </p:nvGrpSpPr>
        <p:grpSpPr>
          <a:xfrm>
            <a:off x="10790659" y="5676739"/>
            <a:ext cx="814876" cy="1157981"/>
            <a:chOff x="10788212" y="1325777"/>
            <a:chExt cx="835399" cy="1187146"/>
          </a:xfrm>
          <a:solidFill>
            <a:schemeClr val="accent2">
              <a:lumMod val="75000"/>
            </a:schemeClr>
          </a:solidFill>
        </p:grpSpPr>
        <p:sp>
          <p:nvSpPr>
            <p:cNvPr id="52" name="三角形 51"/>
            <p:cNvSpPr/>
            <p:nvPr/>
          </p:nvSpPr>
          <p:spPr>
            <a:xfrm>
              <a:off x="10788212" y="132577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三角形 52"/>
            <p:cNvSpPr/>
            <p:nvPr/>
          </p:nvSpPr>
          <p:spPr>
            <a:xfrm>
              <a:off x="10788212" y="1585832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三角形 53"/>
            <p:cNvSpPr/>
            <p:nvPr/>
          </p:nvSpPr>
          <p:spPr>
            <a:xfrm>
              <a:off x="10788212" y="184588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1142980" y="1924102"/>
              <a:ext cx="125864" cy="588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6" name="组 55"/>
          <p:cNvGrpSpPr/>
          <p:nvPr/>
        </p:nvGrpSpPr>
        <p:grpSpPr>
          <a:xfrm>
            <a:off x="10369431" y="5767152"/>
            <a:ext cx="751252" cy="1067568"/>
            <a:chOff x="10788212" y="1325777"/>
            <a:chExt cx="835399" cy="118714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7" name="三角形 56"/>
            <p:cNvSpPr/>
            <p:nvPr/>
          </p:nvSpPr>
          <p:spPr>
            <a:xfrm>
              <a:off x="10788212" y="132577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三角形 57"/>
            <p:cNvSpPr/>
            <p:nvPr/>
          </p:nvSpPr>
          <p:spPr>
            <a:xfrm>
              <a:off x="10788212" y="1585832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三角形 58"/>
            <p:cNvSpPr/>
            <p:nvPr/>
          </p:nvSpPr>
          <p:spPr>
            <a:xfrm>
              <a:off x="10788212" y="184588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11142980" y="1924102"/>
              <a:ext cx="125864" cy="588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1" name="组 60"/>
          <p:cNvGrpSpPr/>
          <p:nvPr/>
        </p:nvGrpSpPr>
        <p:grpSpPr>
          <a:xfrm>
            <a:off x="5052000" y="5700019"/>
            <a:ext cx="814876" cy="1157981"/>
            <a:chOff x="10788212" y="1325777"/>
            <a:chExt cx="835399" cy="1187146"/>
          </a:xfrm>
          <a:solidFill>
            <a:schemeClr val="accent2">
              <a:lumMod val="75000"/>
            </a:schemeClr>
          </a:solidFill>
        </p:grpSpPr>
        <p:sp>
          <p:nvSpPr>
            <p:cNvPr id="62" name="三角形 61"/>
            <p:cNvSpPr/>
            <p:nvPr/>
          </p:nvSpPr>
          <p:spPr>
            <a:xfrm>
              <a:off x="10788212" y="132577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3" name="三角形 62"/>
            <p:cNvSpPr/>
            <p:nvPr/>
          </p:nvSpPr>
          <p:spPr>
            <a:xfrm>
              <a:off x="10788212" y="1585832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三角形 63"/>
            <p:cNvSpPr/>
            <p:nvPr/>
          </p:nvSpPr>
          <p:spPr>
            <a:xfrm>
              <a:off x="10788212" y="184588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11142980" y="1924102"/>
              <a:ext cx="125864" cy="588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6" name="组 65"/>
          <p:cNvGrpSpPr/>
          <p:nvPr/>
        </p:nvGrpSpPr>
        <p:grpSpPr>
          <a:xfrm>
            <a:off x="4630772" y="5790432"/>
            <a:ext cx="751252" cy="1067568"/>
            <a:chOff x="10788212" y="1325777"/>
            <a:chExt cx="835399" cy="118714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67" name="三角形 66"/>
            <p:cNvSpPr/>
            <p:nvPr/>
          </p:nvSpPr>
          <p:spPr>
            <a:xfrm>
              <a:off x="10788212" y="132577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三角形 67"/>
            <p:cNvSpPr/>
            <p:nvPr/>
          </p:nvSpPr>
          <p:spPr>
            <a:xfrm>
              <a:off x="10788212" y="1585832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三角形 68"/>
            <p:cNvSpPr/>
            <p:nvPr/>
          </p:nvSpPr>
          <p:spPr>
            <a:xfrm>
              <a:off x="10788212" y="184588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11142980" y="1924102"/>
              <a:ext cx="125864" cy="588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1" name="组 70"/>
          <p:cNvGrpSpPr/>
          <p:nvPr/>
        </p:nvGrpSpPr>
        <p:grpSpPr>
          <a:xfrm>
            <a:off x="3711320" y="3128571"/>
            <a:ext cx="1542321" cy="1542321"/>
            <a:chOff x="8890675" y="531201"/>
            <a:chExt cx="1466457" cy="1466457"/>
          </a:xfrm>
        </p:grpSpPr>
        <p:sp>
          <p:nvSpPr>
            <p:cNvPr id="72" name="太阳 71"/>
            <p:cNvSpPr/>
            <p:nvPr/>
          </p:nvSpPr>
          <p:spPr>
            <a:xfrm>
              <a:off x="8890675" y="531201"/>
              <a:ext cx="1466457" cy="1466457"/>
            </a:xfrm>
            <a:prstGeom prst="su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任意形状 72"/>
            <p:cNvSpPr/>
            <p:nvPr/>
          </p:nvSpPr>
          <p:spPr>
            <a:xfrm>
              <a:off x="8890675" y="547100"/>
              <a:ext cx="730402" cy="1450558"/>
            </a:xfrm>
            <a:custGeom>
              <a:avLst/>
              <a:gdLst>
                <a:gd name="connsiteX0" fmla="*/ 628004 w 730402"/>
                <a:gd name="connsiteY0" fmla="*/ 1162619 h 1450558"/>
                <a:gd name="connsiteX1" fmla="*/ 730402 w 730402"/>
                <a:gd name="connsiteY1" fmla="*/ 1162619 h 1450558"/>
                <a:gd name="connsiteX2" fmla="*/ 730402 w 730402"/>
                <a:gd name="connsiteY2" fmla="*/ 1450558 h 1450558"/>
                <a:gd name="connsiteX3" fmla="*/ 349590 w 730402"/>
                <a:gd name="connsiteY3" fmla="*/ 960109 h 1450558"/>
                <a:gd name="connsiteX4" fmla="*/ 498398 w 730402"/>
                <a:gd name="connsiteY4" fmla="*/ 1108917 h 1450558"/>
                <a:gd name="connsiteX5" fmla="*/ 214741 w 730402"/>
                <a:gd name="connsiteY5" fmla="*/ 1243698 h 1450558"/>
                <a:gd name="connsiteX6" fmla="*/ 295888 w 730402"/>
                <a:gd name="connsiteY6" fmla="*/ 620054 h 1450558"/>
                <a:gd name="connsiteX7" fmla="*/ 295888 w 730402"/>
                <a:gd name="connsiteY7" fmla="*/ 830503 h 1450558"/>
                <a:gd name="connsiteX8" fmla="*/ 0 w 730402"/>
                <a:gd name="connsiteY8" fmla="*/ 725279 h 1450558"/>
                <a:gd name="connsiteX9" fmla="*/ 730402 w 730402"/>
                <a:gd name="connsiteY9" fmla="*/ 358950 h 1450558"/>
                <a:gd name="connsiteX10" fmla="*/ 730402 w 730402"/>
                <a:gd name="connsiteY10" fmla="*/ 1091608 h 1450558"/>
                <a:gd name="connsiteX11" fmla="*/ 659343 w 730402"/>
                <a:gd name="connsiteY11" fmla="*/ 1084445 h 1450558"/>
                <a:gd name="connsiteX12" fmla="*/ 366614 w 730402"/>
                <a:gd name="connsiteY12" fmla="*/ 725279 h 1450558"/>
                <a:gd name="connsiteX13" fmla="*/ 659343 w 730402"/>
                <a:gd name="connsiteY13" fmla="*/ 366113 h 1450558"/>
                <a:gd name="connsiteX14" fmla="*/ 214741 w 730402"/>
                <a:gd name="connsiteY14" fmla="*/ 206791 h 1450558"/>
                <a:gd name="connsiteX15" fmla="*/ 498398 w 730402"/>
                <a:gd name="connsiteY15" fmla="*/ 341640 h 1450558"/>
                <a:gd name="connsiteX16" fmla="*/ 349590 w 730402"/>
                <a:gd name="connsiteY16" fmla="*/ 490448 h 1450558"/>
                <a:gd name="connsiteX17" fmla="*/ 730402 w 730402"/>
                <a:gd name="connsiteY17" fmla="*/ 0 h 1450558"/>
                <a:gd name="connsiteX18" fmla="*/ 730402 w 730402"/>
                <a:gd name="connsiteY18" fmla="*/ 287938 h 1450558"/>
                <a:gd name="connsiteX19" fmla="*/ 628004 w 730402"/>
                <a:gd name="connsiteY19" fmla="*/ 287938 h 145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30402" h="1450558">
                  <a:moveTo>
                    <a:pt x="628004" y="1162619"/>
                  </a:moveTo>
                  <a:lnTo>
                    <a:pt x="730402" y="1162619"/>
                  </a:lnTo>
                  <a:lnTo>
                    <a:pt x="730402" y="1450558"/>
                  </a:lnTo>
                  <a:close/>
                  <a:moveTo>
                    <a:pt x="349590" y="960109"/>
                  </a:moveTo>
                  <a:lnTo>
                    <a:pt x="498398" y="1108917"/>
                  </a:lnTo>
                  <a:lnTo>
                    <a:pt x="214741" y="1243698"/>
                  </a:lnTo>
                  <a:close/>
                  <a:moveTo>
                    <a:pt x="295888" y="620054"/>
                  </a:moveTo>
                  <a:lnTo>
                    <a:pt x="295888" y="830503"/>
                  </a:lnTo>
                  <a:lnTo>
                    <a:pt x="0" y="725279"/>
                  </a:lnTo>
                  <a:close/>
                  <a:moveTo>
                    <a:pt x="730402" y="358950"/>
                  </a:moveTo>
                  <a:lnTo>
                    <a:pt x="730402" y="1091608"/>
                  </a:lnTo>
                  <a:lnTo>
                    <a:pt x="659343" y="1084445"/>
                  </a:lnTo>
                  <a:cubicBezTo>
                    <a:pt x="492283" y="1050259"/>
                    <a:pt x="366614" y="902445"/>
                    <a:pt x="366614" y="725279"/>
                  </a:cubicBezTo>
                  <a:cubicBezTo>
                    <a:pt x="366614" y="548113"/>
                    <a:pt x="492283" y="400299"/>
                    <a:pt x="659343" y="366113"/>
                  </a:cubicBezTo>
                  <a:close/>
                  <a:moveTo>
                    <a:pt x="214741" y="206791"/>
                  </a:moveTo>
                  <a:lnTo>
                    <a:pt x="498398" y="341640"/>
                  </a:lnTo>
                  <a:lnTo>
                    <a:pt x="349590" y="490448"/>
                  </a:lnTo>
                  <a:close/>
                  <a:moveTo>
                    <a:pt x="730402" y="0"/>
                  </a:moveTo>
                  <a:lnTo>
                    <a:pt x="730402" y="287938"/>
                  </a:lnTo>
                  <a:lnTo>
                    <a:pt x="628004" y="28793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1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958393" y="544570"/>
            <a:ext cx="8913740" cy="8561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游戏背景及玩法介绍</a:t>
            </a:r>
            <a:endParaRPr lang="zh-CN" altLang="en-US" dirty="0"/>
          </a:p>
        </p:txBody>
      </p:sp>
      <p:sp>
        <p:nvSpPr>
          <p:cNvPr id="3" name="文本占位符 1"/>
          <p:cNvSpPr txBox="1">
            <a:spLocks/>
          </p:cNvSpPr>
          <p:nvPr/>
        </p:nvSpPr>
        <p:spPr>
          <a:xfrm>
            <a:off x="1195460" y="1570733"/>
            <a:ext cx="8913740" cy="30351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主人公前往密林探险却被巨龙发现，幸得其好友法师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相助驱逐巨龙，然而法师对于施放法术并不熟练，主人公需通过跳跃（按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空格键）躲避其火球术以免打到自己身上，巨龙被成功驱逐出画面则游戏结束，若被巨龙抓住或者自身被火球术击中次数过多则视作失败，火球击中巨龙分数加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，若击中主人公则减</a:t>
            </a:r>
            <a:r>
              <a:rPr lang="en-US" altLang="zh-CN" dirty="0" smtClean="0"/>
              <a:t>100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5099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游戏开发流程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Game development process</a:t>
            </a:r>
            <a:endParaRPr kumimoji="1" lang="zh-CN" altLang="en-US" dirty="0"/>
          </a:p>
        </p:txBody>
      </p:sp>
      <p:grpSp>
        <p:nvGrpSpPr>
          <p:cNvPr id="6" name="组 5"/>
          <p:cNvGrpSpPr/>
          <p:nvPr/>
        </p:nvGrpSpPr>
        <p:grpSpPr>
          <a:xfrm>
            <a:off x="3718911" y="2526559"/>
            <a:ext cx="3043532" cy="1546665"/>
            <a:chOff x="5477356" y="2913238"/>
            <a:chExt cx="3368664" cy="2115961"/>
          </a:xfrm>
        </p:grpSpPr>
        <p:sp>
          <p:nvSpPr>
            <p:cNvPr id="7" name="三角形 6"/>
            <p:cNvSpPr/>
            <p:nvPr/>
          </p:nvSpPr>
          <p:spPr>
            <a:xfrm>
              <a:off x="5477356" y="2913238"/>
              <a:ext cx="3368664" cy="2115961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直角三角形 7"/>
            <p:cNvSpPr/>
            <p:nvPr/>
          </p:nvSpPr>
          <p:spPr>
            <a:xfrm>
              <a:off x="7162800" y="2913238"/>
              <a:ext cx="1683220" cy="2115961"/>
            </a:xfrm>
            <a:prstGeom prst="rt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1450254" y="3072494"/>
            <a:ext cx="1856419" cy="1000729"/>
            <a:chOff x="5477356" y="2913238"/>
            <a:chExt cx="3368664" cy="2115961"/>
          </a:xfrm>
        </p:grpSpPr>
        <p:sp>
          <p:nvSpPr>
            <p:cNvPr id="10" name="三角形 9"/>
            <p:cNvSpPr/>
            <p:nvPr/>
          </p:nvSpPr>
          <p:spPr>
            <a:xfrm>
              <a:off x="5477356" y="2913238"/>
              <a:ext cx="3368664" cy="2115961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直角三角形 10"/>
            <p:cNvSpPr/>
            <p:nvPr/>
          </p:nvSpPr>
          <p:spPr>
            <a:xfrm>
              <a:off x="7162800" y="2913238"/>
              <a:ext cx="1683220" cy="2115961"/>
            </a:xfrm>
            <a:prstGeom prst="rt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1785117" y="4552020"/>
            <a:ext cx="8111204" cy="1748347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03839" y="4073224"/>
            <a:ext cx="10873760" cy="124388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/>
        </p:nvSpPr>
        <p:spPr>
          <a:xfrm>
            <a:off x="3370783" y="4073224"/>
            <a:ext cx="6803556" cy="889514"/>
          </a:xfrm>
          <a:custGeom>
            <a:avLst/>
            <a:gdLst>
              <a:gd name="connsiteX0" fmla="*/ 0 w 6803556"/>
              <a:gd name="connsiteY0" fmla="*/ 0 h 889514"/>
              <a:gd name="connsiteX1" fmla="*/ 6803556 w 6803556"/>
              <a:gd name="connsiteY1" fmla="*/ 0 h 889514"/>
              <a:gd name="connsiteX2" fmla="*/ 6738032 w 6803556"/>
              <a:gd name="connsiteY2" fmla="*/ 171611 h 889514"/>
              <a:gd name="connsiteX3" fmla="*/ 3401778 w 6803556"/>
              <a:gd name="connsiteY3" fmla="*/ 889514 h 889514"/>
              <a:gd name="connsiteX4" fmla="*/ 65525 w 6803556"/>
              <a:gd name="connsiteY4" fmla="*/ 171611 h 88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556" h="889514">
                <a:moveTo>
                  <a:pt x="0" y="0"/>
                </a:moveTo>
                <a:lnTo>
                  <a:pt x="6803556" y="0"/>
                </a:lnTo>
                <a:lnTo>
                  <a:pt x="6738032" y="171611"/>
                </a:lnTo>
                <a:cubicBezTo>
                  <a:pt x="6420487" y="581317"/>
                  <a:pt x="5047454" y="889514"/>
                  <a:pt x="3401778" y="889514"/>
                </a:cubicBezTo>
                <a:cubicBezTo>
                  <a:pt x="1756102" y="889514"/>
                  <a:pt x="383069" y="581317"/>
                  <a:pt x="65525" y="17161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grpSp>
        <p:nvGrpSpPr>
          <p:cNvPr id="16" name="组 15"/>
          <p:cNvGrpSpPr/>
          <p:nvPr/>
        </p:nvGrpSpPr>
        <p:grpSpPr>
          <a:xfrm>
            <a:off x="2426011" y="2200362"/>
            <a:ext cx="3217348" cy="1872862"/>
            <a:chOff x="5477356" y="2913238"/>
            <a:chExt cx="3368664" cy="2115961"/>
          </a:xfrm>
        </p:grpSpPr>
        <p:sp>
          <p:nvSpPr>
            <p:cNvPr id="17" name="三角形 16"/>
            <p:cNvSpPr/>
            <p:nvPr/>
          </p:nvSpPr>
          <p:spPr>
            <a:xfrm>
              <a:off x="5477356" y="2913238"/>
              <a:ext cx="3368664" cy="2115961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直角三角形 17"/>
            <p:cNvSpPr/>
            <p:nvPr/>
          </p:nvSpPr>
          <p:spPr>
            <a:xfrm>
              <a:off x="7162800" y="2913238"/>
              <a:ext cx="1683220" cy="2115961"/>
            </a:xfrm>
            <a:prstGeom prst="rtTriangl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3604239" y="5479270"/>
            <a:ext cx="8203448" cy="491637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grpSp>
        <p:nvGrpSpPr>
          <p:cNvPr id="20" name="组 19"/>
          <p:cNvGrpSpPr/>
          <p:nvPr/>
        </p:nvGrpSpPr>
        <p:grpSpPr>
          <a:xfrm>
            <a:off x="5685996" y="2526559"/>
            <a:ext cx="4983668" cy="1546664"/>
            <a:chOff x="5477356" y="2913238"/>
            <a:chExt cx="3368664" cy="2115961"/>
          </a:xfrm>
        </p:grpSpPr>
        <p:sp>
          <p:nvSpPr>
            <p:cNvPr id="21" name="三角形 20"/>
            <p:cNvSpPr/>
            <p:nvPr/>
          </p:nvSpPr>
          <p:spPr>
            <a:xfrm>
              <a:off x="5477356" y="2913238"/>
              <a:ext cx="3368664" cy="2115961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直角三角形 21"/>
            <p:cNvSpPr/>
            <p:nvPr/>
          </p:nvSpPr>
          <p:spPr>
            <a:xfrm>
              <a:off x="7162800" y="2913238"/>
              <a:ext cx="1683220" cy="2115961"/>
            </a:xfrm>
            <a:prstGeom prst="rt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5479073" y="3192102"/>
            <a:ext cx="1760163" cy="881121"/>
            <a:chOff x="5477356" y="2913238"/>
            <a:chExt cx="3368664" cy="2115961"/>
          </a:xfrm>
        </p:grpSpPr>
        <p:sp>
          <p:nvSpPr>
            <p:cNvPr id="24" name="三角形 23"/>
            <p:cNvSpPr/>
            <p:nvPr/>
          </p:nvSpPr>
          <p:spPr>
            <a:xfrm>
              <a:off x="5477356" y="2913238"/>
              <a:ext cx="3368664" cy="2115961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直角三角形 24"/>
            <p:cNvSpPr/>
            <p:nvPr/>
          </p:nvSpPr>
          <p:spPr>
            <a:xfrm>
              <a:off x="7162800" y="2913238"/>
              <a:ext cx="1683220" cy="2115961"/>
            </a:xfrm>
            <a:prstGeom prst="rtTriangl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9" name="组 28"/>
          <p:cNvGrpSpPr/>
          <p:nvPr/>
        </p:nvGrpSpPr>
        <p:grpSpPr>
          <a:xfrm>
            <a:off x="10029441" y="367630"/>
            <a:ext cx="1466457" cy="1466457"/>
            <a:chOff x="8890675" y="531201"/>
            <a:chExt cx="1466457" cy="1466457"/>
          </a:xfrm>
        </p:grpSpPr>
        <p:sp>
          <p:nvSpPr>
            <p:cNvPr id="30" name="太阳 29"/>
            <p:cNvSpPr/>
            <p:nvPr/>
          </p:nvSpPr>
          <p:spPr>
            <a:xfrm>
              <a:off x="8890675" y="531201"/>
              <a:ext cx="1466457" cy="1466457"/>
            </a:xfrm>
            <a:prstGeom prst="su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任意形状 30"/>
            <p:cNvSpPr/>
            <p:nvPr/>
          </p:nvSpPr>
          <p:spPr>
            <a:xfrm>
              <a:off x="8890675" y="547100"/>
              <a:ext cx="730402" cy="1450558"/>
            </a:xfrm>
            <a:custGeom>
              <a:avLst/>
              <a:gdLst>
                <a:gd name="connsiteX0" fmla="*/ 628004 w 730402"/>
                <a:gd name="connsiteY0" fmla="*/ 1162619 h 1450558"/>
                <a:gd name="connsiteX1" fmla="*/ 730402 w 730402"/>
                <a:gd name="connsiteY1" fmla="*/ 1162619 h 1450558"/>
                <a:gd name="connsiteX2" fmla="*/ 730402 w 730402"/>
                <a:gd name="connsiteY2" fmla="*/ 1450558 h 1450558"/>
                <a:gd name="connsiteX3" fmla="*/ 349590 w 730402"/>
                <a:gd name="connsiteY3" fmla="*/ 960109 h 1450558"/>
                <a:gd name="connsiteX4" fmla="*/ 498398 w 730402"/>
                <a:gd name="connsiteY4" fmla="*/ 1108917 h 1450558"/>
                <a:gd name="connsiteX5" fmla="*/ 214741 w 730402"/>
                <a:gd name="connsiteY5" fmla="*/ 1243698 h 1450558"/>
                <a:gd name="connsiteX6" fmla="*/ 295888 w 730402"/>
                <a:gd name="connsiteY6" fmla="*/ 620054 h 1450558"/>
                <a:gd name="connsiteX7" fmla="*/ 295888 w 730402"/>
                <a:gd name="connsiteY7" fmla="*/ 830503 h 1450558"/>
                <a:gd name="connsiteX8" fmla="*/ 0 w 730402"/>
                <a:gd name="connsiteY8" fmla="*/ 725279 h 1450558"/>
                <a:gd name="connsiteX9" fmla="*/ 730402 w 730402"/>
                <a:gd name="connsiteY9" fmla="*/ 358950 h 1450558"/>
                <a:gd name="connsiteX10" fmla="*/ 730402 w 730402"/>
                <a:gd name="connsiteY10" fmla="*/ 1091608 h 1450558"/>
                <a:gd name="connsiteX11" fmla="*/ 659343 w 730402"/>
                <a:gd name="connsiteY11" fmla="*/ 1084445 h 1450558"/>
                <a:gd name="connsiteX12" fmla="*/ 366614 w 730402"/>
                <a:gd name="connsiteY12" fmla="*/ 725279 h 1450558"/>
                <a:gd name="connsiteX13" fmla="*/ 659343 w 730402"/>
                <a:gd name="connsiteY13" fmla="*/ 366113 h 1450558"/>
                <a:gd name="connsiteX14" fmla="*/ 214741 w 730402"/>
                <a:gd name="connsiteY14" fmla="*/ 206791 h 1450558"/>
                <a:gd name="connsiteX15" fmla="*/ 498398 w 730402"/>
                <a:gd name="connsiteY15" fmla="*/ 341640 h 1450558"/>
                <a:gd name="connsiteX16" fmla="*/ 349590 w 730402"/>
                <a:gd name="connsiteY16" fmla="*/ 490448 h 1450558"/>
                <a:gd name="connsiteX17" fmla="*/ 730402 w 730402"/>
                <a:gd name="connsiteY17" fmla="*/ 0 h 1450558"/>
                <a:gd name="connsiteX18" fmla="*/ 730402 w 730402"/>
                <a:gd name="connsiteY18" fmla="*/ 287938 h 1450558"/>
                <a:gd name="connsiteX19" fmla="*/ 628004 w 730402"/>
                <a:gd name="connsiteY19" fmla="*/ 287938 h 145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30402" h="1450558">
                  <a:moveTo>
                    <a:pt x="628004" y="1162619"/>
                  </a:moveTo>
                  <a:lnTo>
                    <a:pt x="730402" y="1162619"/>
                  </a:lnTo>
                  <a:lnTo>
                    <a:pt x="730402" y="1450558"/>
                  </a:lnTo>
                  <a:close/>
                  <a:moveTo>
                    <a:pt x="349590" y="960109"/>
                  </a:moveTo>
                  <a:lnTo>
                    <a:pt x="498398" y="1108917"/>
                  </a:lnTo>
                  <a:lnTo>
                    <a:pt x="214741" y="1243698"/>
                  </a:lnTo>
                  <a:close/>
                  <a:moveTo>
                    <a:pt x="295888" y="620054"/>
                  </a:moveTo>
                  <a:lnTo>
                    <a:pt x="295888" y="830503"/>
                  </a:lnTo>
                  <a:lnTo>
                    <a:pt x="0" y="725279"/>
                  </a:lnTo>
                  <a:close/>
                  <a:moveTo>
                    <a:pt x="730402" y="358950"/>
                  </a:moveTo>
                  <a:lnTo>
                    <a:pt x="730402" y="1091608"/>
                  </a:lnTo>
                  <a:lnTo>
                    <a:pt x="659343" y="1084445"/>
                  </a:lnTo>
                  <a:cubicBezTo>
                    <a:pt x="492283" y="1050259"/>
                    <a:pt x="366614" y="902445"/>
                    <a:pt x="366614" y="725279"/>
                  </a:cubicBezTo>
                  <a:cubicBezTo>
                    <a:pt x="366614" y="548113"/>
                    <a:pt x="492283" y="400299"/>
                    <a:pt x="659343" y="366113"/>
                  </a:cubicBezTo>
                  <a:close/>
                  <a:moveTo>
                    <a:pt x="214741" y="206791"/>
                  </a:moveTo>
                  <a:lnTo>
                    <a:pt x="498398" y="341640"/>
                  </a:lnTo>
                  <a:lnTo>
                    <a:pt x="349590" y="490448"/>
                  </a:lnTo>
                  <a:close/>
                  <a:moveTo>
                    <a:pt x="730402" y="0"/>
                  </a:moveTo>
                  <a:lnTo>
                    <a:pt x="730402" y="287938"/>
                  </a:lnTo>
                  <a:lnTo>
                    <a:pt x="628004" y="28793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1519354" y="3526864"/>
            <a:ext cx="466488" cy="662904"/>
            <a:chOff x="10788212" y="1325777"/>
            <a:chExt cx="835399" cy="118714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3" name="三角形 32"/>
            <p:cNvSpPr/>
            <p:nvPr/>
          </p:nvSpPr>
          <p:spPr>
            <a:xfrm>
              <a:off x="10788212" y="132577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三角形 33"/>
            <p:cNvSpPr/>
            <p:nvPr/>
          </p:nvSpPr>
          <p:spPr>
            <a:xfrm>
              <a:off x="10788212" y="1585832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三角形 34"/>
            <p:cNvSpPr/>
            <p:nvPr/>
          </p:nvSpPr>
          <p:spPr>
            <a:xfrm>
              <a:off x="10788212" y="184588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11142980" y="1924102"/>
              <a:ext cx="125864" cy="588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7" name="组 36"/>
          <p:cNvGrpSpPr/>
          <p:nvPr/>
        </p:nvGrpSpPr>
        <p:grpSpPr>
          <a:xfrm>
            <a:off x="1034612" y="3497418"/>
            <a:ext cx="814876" cy="1157981"/>
            <a:chOff x="10788212" y="1325777"/>
            <a:chExt cx="835399" cy="1187146"/>
          </a:xfrm>
          <a:solidFill>
            <a:schemeClr val="accent2">
              <a:lumMod val="75000"/>
            </a:schemeClr>
          </a:solidFill>
        </p:grpSpPr>
        <p:sp>
          <p:nvSpPr>
            <p:cNvPr id="38" name="三角形 37"/>
            <p:cNvSpPr/>
            <p:nvPr/>
          </p:nvSpPr>
          <p:spPr>
            <a:xfrm>
              <a:off x="10788212" y="132577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三角形 38"/>
            <p:cNvSpPr/>
            <p:nvPr/>
          </p:nvSpPr>
          <p:spPr>
            <a:xfrm>
              <a:off x="10788212" y="1585832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三角形 39"/>
            <p:cNvSpPr/>
            <p:nvPr/>
          </p:nvSpPr>
          <p:spPr>
            <a:xfrm>
              <a:off x="10788212" y="184588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1142980" y="1924102"/>
              <a:ext cx="125864" cy="588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613384" y="3586321"/>
            <a:ext cx="751252" cy="1067568"/>
            <a:chOff x="10788212" y="1325777"/>
            <a:chExt cx="835399" cy="118714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3" name="三角形 42"/>
            <p:cNvSpPr/>
            <p:nvPr/>
          </p:nvSpPr>
          <p:spPr>
            <a:xfrm>
              <a:off x="10788212" y="132577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三角形 43"/>
            <p:cNvSpPr/>
            <p:nvPr/>
          </p:nvSpPr>
          <p:spPr>
            <a:xfrm>
              <a:off x="10788212" y="1585832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三角形 44"/>
            <p:cNvSpPr/>
            <p:nvPr/>
          </p:nvSpPr>
          <p:spPr>
            <a:xfrm>
              <a:off x="10788212" y="184588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1142980" y="1924102"/>
              <a:ext cx="125864" cy="588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9593046" y="3987551"/>
            <a:ext cx="691921" cy="983256"/>
            <a:chOff x="10788212" y="1325777"/>
            <a:chExt cx="835399" cy="118714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8" name="三角形 47"/>
            <p:cNvSpPr/>
            <p:nvPr/>
          </p:nvSpPr>
          <p:spPr>
            <a:xfrm>
              <a:off x="10788212" y="132577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三角形 48"/>
            <p:cNvSpPr/>
            <p:nvPr/>
          </p:nvSpPr>
          <p:spPr>
            <a:xfrm>
              <a:off x="10788212" y="1585832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三角形 49"/>
            <p:cNvSpPr/>
            <p:nvPr/>
          </p:nvSpPr>
          <p:spPr>
            <a:xfrm>
              <a:off x="10788212" y="184588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11142980" y="1924102"/>
              <a:ext cx="125864" cy="588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2" name="组 51"/>
          <p:cNvGrpSpPr/>
          <p:nvPr/>
        </p:nvGrpSpPr>
        <p:grpSpPr>
          <a:xfrm>
            <a:off x="10004633" y="4129776"/>
            <a:ext cx="691921" cy="983256"/>
            <a:chOff x="10788212" y="1325777"/>
            <a:chExt cx="835399" cy="1187146"/>
          </a:xfrm>
          <a:solidFill>
            <a:schemeClr val="accent2">
              <a:lumMod val="75000"/>
            </a:schemeClr>
          </a:solidFill>
        </p:grpSpPr>
        <p:sp>
          <p:nvSpPr>
            <p:cNvPr id="53" name="三角形 52"/>
            <p:cNvSpPr/>
            <p:nvPr/>
          </p:nvSpPr>
          <p:spPr>
            <a:xfrm>
              <a:off x="10788212" y="132577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三角形 53"/>
            <p:cNvSpPr/>
            <p:nvPr/>
          </p:nvSpPr>
          <p:spPr>
            <a:xfrm>
              <a:off x="10788212" y="1585832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三角形 54"/>
            <p:cNvSpPr/>
            <p:nvPr/>
          </p:nvSpPr>
          <p:spPr>
            <a:xfrm>
              <a:off x="10788212" y="184588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11142980" y="1924102"/>
              <a:ext cx="125864" cy="588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91" name="组 90"/>
          <p:cNvGrpSpPr/>
          <p:nvPr/>
        </p:nvGrpSpPr>
        <p:grpSpPr>
          <a:xfrm>
            <a:off x="8144701" y="4661354"/>
            <a:ext cx="1374732" cy="1034490"/>
            <a:chOff x="8144701" y="4661354"/>
            <a:chExt cx="1374732" cy="1034490"/>
          </a:xfrm>
        </p:grpSpPr>
        <p:sp>
          <p:nvSpPr>
            <p:cNvPr id="57" name="矩形 56"/>
            <p:cNvSpPr/>
            <p:nvPr/>
          </p:nvSpPr>
          <p:spPr>
            <a:xfrm>
              <a:off x="8272311" y="5631062"/>
              <a:ext cx="1119512" cy="6478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8272311" y="5083793"/>
              <a:ext cx="1119512" cy="54726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同侧圆角矩形 58"/>
            <p:cNvSpPr/>
            <p:nvPr/>
          </p:nvSpPr>
          <p:spPr>
            <a:xfrm>
              <a:off x="8707760" y="5292250"/>
              <a:ext cx="248614" cy="34015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8374987" y="5154622"/>
              <a:ext cx="230097" cy="2300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9059050" y="5154622"/>
              <a:ext cx="230097" cy="2300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三角形 61"/>
            <p:cNvSpPr/>
            <p:nvPr/>
          </p:nvSpPr>
          <p:spPr>
            <a:xfrm>
              <a:off x="8144701" y="4661354"/>
              <a:ext cx="1374732" cy="426242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8397504" y="5175520"/>
              <a:ext cx="185064" cy="1850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9081566" y="5173709"/>
              <a:ext cx="185064" cy="1850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5" name="任意形状 64"/>
          <p:cNvSpPr/>
          <p:nvPr/>
        </p:nvSpPr>
        <p:spPr>
          <a:xfrm>
            <a:off x="2177467" y="3672079"/>
            <a:ext cx="1625153" cy="398991"/>
          </a:xfrm>
          <a:custGeom>
            <a:avLst/>
            <a:gdLst>
              <a:gd name="connsiteX0" fmla="*/ 1247000 w 2520879"/>
              <a:gd name="connsiteY0" fmla="*/ 0 h 618901"/>
              <a:gd name="connsiteX1" fmla="*/ 1604038 w 2520879"/>
              <a:gd name="connsiteY1" fmla="*/ 236661 h 618901"/>
              <a:gd name="connsiteX2" fmla="*/ 1609756 w 2520879"/>
              <a:gd name="connsiteY2" fmla="*/ 264982 h 618901"/>
              <a:gd name="connsiteX3" fmla="*/ 1618445 w 2520879"/>
              <a:gd name="connsiteY3" fmla="*/ 242851 h 618901"/>
              <a:gd name="connsiteX4" fmla="*/ 1911425 w 2520879"/>
              <a:gd name="connsiteY4" fmla="*/ 77913 h 618901"/>
              <a:gd name="connsiteX5" fmla="*/ 2195495 w 2520879"/>
              <a:gd name="connsiteY5" fmla="*/ 228951 h 618901"/>
              <a:gd name="connsiteX6" fmla="*/ 2198826 w 2520879"/>
              <a:gd name="connsiteY6" fmla="*/ 235088 h 618901"/>
              <a:gd name="connsiteX7" fmla="*/ 2200216 w 2520879"/>
              <a:gd name="connsiteY7" fmla="*/ 234731 h 618901"/>
              <a:gd name="connsiteX8" fmla="*/ 2254001 w 2520879"/>
              <a:gd name="connsiteY8" fmla="*/ 229309 h 618901"/>
              <a:gd name="connsiteX9" fmla="*/ 2515457 w 2520879"/>
              <a:gd name="connsiteY9" fmla="*/ 442401 h 618901"/>
              <a:gd name="connsiteX10" fmla="*/ 2520740 w 2520879"/>
              <a:gd name="connsiteY10" fmla="*/ 494805 h 618901"/>
              <a:gd name="connsiteX11" fmla="*/ 2520879 w 2520879"/>
              <a:gd name="connsiteY11" fmla="*/ 494805 h 618901"/>
              <a:gd name="connsiteX12" fmla="*/ 2520879 w 2520879"/>
              <a:gd name="connsiteY12" fmla="*/ 496184 h 618901"/>
              <a:gd name="connsiteX13" fmla="*/ 2520879 w 2520879"/>
              <a:gd name="connsiteY13" fmla="*/ 496186 h 618901"/>
              <a:gd name="connsiteX14" fmla="*/ 2520879 w 2520879"/>
              <a:gd name="connsiteY14" fmla="*/ 496189 h 618901"/>
              <a:gd name="connsiteX15" fmla="*/ 2520879 w 2520879"/>
              <a:gd name="connsiteY15" fmla="*/ 567071 h 618901"/>
              <a:gd name="connsiteX16" fmla="*/ 2520879 w 2520879"/>
              <a:gd name="connsiteY16" fmla="*/ 618901 h 618901"/>
              <a:gd name="connsiteX17" fmla="*/ 1309154 w 2520879"/>
              <a:gd name="connsiteY17" fmla="*/ 618901 h 618901"/>
              <a:gd name="connsiteX18" fmla="*/ 1309154 w 2520879"/>
              <a:gd name="connsiteY18" fmla="*/ 618900 h 618901"/>
              <a:gd name="connsiteX19" fmla="*/ 0 w 2520879"/>
              <a:gd name="connsiteY19" fmla="*/ 618900 h 618901"/>
              <a:gd name="connsiteX20" fmla="*/ 0 w 2520879"/>
              <a:gd name="connsiteY20" fmla="*/ 533782 h 618901"/>
              <a:gd name="connsiteX21" fmla="*/ 191 w 2520879"/>
              <a:gd name="connsiteY21" fmla="*/ 533782 h 618901"/>
              <a:gd name="connsiteX22" fmla="*/ 0 w 2520879"/>
              <a:gd name="connsiteY22" fmla="*/ 531884 h 618901"/>
              <a:gd name="connsiteX23" fmla="*/ 243094 w 2520879"/>
              <a:gd name="connsiteY23" fmla="*/ 288789 h 618901"/>
              <a:gd name="connsiteX24" fmla="*/ 379010 w 2520879"/>
              <a:gd name="connsiteY24" fmla="*/ 330306 h 618901"/>
              <a:gd name="connsiteX25" fmla="*/ 396622 w 2520879"/>
              <a:gd name="connsiteY25" fmla="*/ 344837 h 618901"/>
              <a:gd name="connsiteX26" fmla="*/ 397885 w 2520879"/>
              <a:gd name="connsiteY26" fmla="*/ 340770 h 618901"/>
              <a:gd name="connsiteX27" fmla="*/ 685872 w 2520879"/>
              <a:gd name="connsiteY27" fmla="*/ 149879 h 618901"/>
              <a:gd name="connsiteX28" fmla="*/ 860622 w 2520879"/>
              <a:gd name="connsiteY28" fmla="*/ 203258 h 618901"/>
              <a:gd name="connsiteX29" fmla="*/ 893409 w 2520879"/>
              <a:gd name="connsiteY29" fmla="*/ 230310 h 618901"/>
              <a:gd name="connsiteX30" fmla="*/ 925688 w 2520879"/>
              <a:gd name="connsiteY30" fmla="*/ 170840 h 618901"/>
              <a:gd name="connsiteX31" fmla="*/ 1247000 w 2520879"/>
              <a:gd name="connsiteY31" fmla="*/ 0 h 61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520879" h="618901">
                <a:moveTo>
                  <a:pt x="1247000" y="0"/>
                </a:moveTo>
                <a:cubicBezTo>
                  <a:pt x="1407504" y="0"/>
                  <a:pt x="1545215" y="97585"/>
                  <a:pt x="1604038" y="236661"/>
                </a:cubicBezTo>
                <a:lnTo>
                  <a:pt x="1609756" y="264982"/>
                </a:lnTo>
                <a:lnTo>
                  <a:pt x="1618445" y="242851"/>
                </a:lnTo>
                <a:cubicBezTo>
                  <a:pt x="1678529" y="143967"/>
                  <a:pt x="1787263" y="77913"/>
                  <a:pt x="1911425" y="77913"/>
                </a:cubicBezTo>
                <a:cubicBezTo>
                  <a:pt x="2029675" y="77913"/>
                  <a:pt x="2133931" y="137826"/>
                  <a:pt x="2195495" y="228951"/>
                </a:cubicBezTo>
                <a:lnTo>
                  <a:pt x="2198826" y="235088"/>
                </a:lnTo>
                <a:lnTo>
                  <a:pt x="2200216" y="234731"/>
                </a:lnTo>
                <a:cubicBezTo>
                  <a:pt x="2217589" y="231176"/>
                  <a:pt x="2235577" y="229309"/>
                  <a:pt x="2254001" y="229309"/>
                </a:cubicBezTo>
                <a:cubicBezTo>
                  <a:pt x="2382970" y="229309"/>
                  <a:pt x="2490572" y="320790"/>
                  <a:pt x="2515457" y="442401"/>
                </a:cubicBezTo>
                <a:lnTo>
                  <a:pt x="2520740" y="494805"/>
                </a:lnTo>
                <a:lnTo>
                  <a:pt x="2520879" y="494805"/>
                </a:lnTo>
                <a:lnTo>
                  <a:pt x="2520879" y="496184"/>
                </a:lnTo>
                <a:lnTo>
                  <a:pt x="2520879" y="496186"/>
                </a:lnTo>
                <a:lnTo>
                  <a:pt x="2520879" y="496189"/>
                </a:lnTo>
                <a:lnTo>
                  <a:pt x="2520879" y="567071"/>
                </a:lnTo>
                <a:lnTo>
                  <a:pt x="2520879" y="618901"/>
                </a:lnTo>
                <a:lnTo>
                  <a:pt x="1309154" y="618901"/>
                </a:lnTo>
                <a:lnTo>
                  <a:pt x="1309154" y="618900"/>
                </a:lnTo>
                <a:lnTo>
                  <a:pt x="0" y="618900"/>
                </a:lnTo>
                <a:lnTo>
                  <a:pt x="0" y="533782"/>
                </a:lnTo>
                <a:lnTo>
                  <a:pt x="191" y="533782"/>
                </a:lnTo>
                <a:lnTo>
                  <a:pt x="0" y="531884"/>
                </a:lnTo>
                <a:cubicBezTo>
                  <a:pt x="0" y="397626"/>
                  <a:pt x="108837" y="288789"/>
                  <a:pt x="243094" y="288789"/>
                </a:cubicBezTo>
                <a:cubicBezTo>
                  <a:pt x="293440" y="288789"/>
                  <a:pt x="340212" y="304095"/>
                  <a:pt x="379010" y="330306"/>
                </a:cubicBezTo>
                <a:lnTo>
                  <a:pt x="396622" y="344837"/>
                </a:lnTo>
                <a:lnTo>
                  <a:pt x="397885" y="340770"/>
                </a:lnTo>
                <a:cubicBezTo>
                  <a:pt x="445332" y="228591"/>
                  <a:pt x="556410" y="149879"/>
                  <a:pt x="685872" y="149879"/>
                </a:cubicBezTo>
                <a:cubicBezTo>
                  <a:pt x="750603" y="149879"/>
                  <a:pt x="810738" y="169557"/>
                  <a:pt x="860622" y="203258"/>
                </a:cubicBezTo>
                <a:lnTo>
                  <a:pt x="893409" y="230310"/>
                </a:lnTo>
                <a:lnTo>
                  <a:pt x="925688" y="170840"/>
                </a:lnTo>
                <a:cubicBezTo>
                  <a:pt x="995323" y="67767"/>
                  <a:pt x="1113247" y="0"/>
                  <a:pt x="1247000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6" name="任意形状 65"/>
          <p:cNvSpPr/>
          <p:nvPr/>
        </p:nvSpPr>
        <p:spPr>
          <a:xfrm>
            <a:off x="3466227" y="3843328"/>
            <a:ext cx="927623" cy="227741"/>
          </a:xfrm>
          <a:custGeom>
            <a:avLst/>
            <a:gdLst>
              <a:gd name="connsiteX0" fmla="*/ 1247000 w 2520879"/>
              <a:gd name="connsiteY0" fmla="*/ 0 h 618901"/>
              <a:gd name="connsiteX1" fmla="*/ 1604038 w 2520879"/>
              <a:gd name="connsiteY1" fmla="*/ 236661 h 618901"/>
              <a:gd name="connsiteX2" fmla="*/ 1609756 w 2520879"/>
              <a:gd name="connsiteY2" fmla="*/ 264982 h 618901"/>
              <a:gd name="connsiteX3" fmla="*/ 1618445 w 2520879"/>
              <a:gd name="connsiteY3" fmla="*/ 242851 h 618901"/>
              <a:gd name="connsiteX4" fmla="*/ 1911425 w 2520879"/>
              <a:gd name="connsiteY4" fmla="*/ 77913 h 618901"/>
              <a:gd name="connsiteX5" fmla="*/ 2195495 w 2520879"/>
              <a:gd name="connsiteY5" fmla="*/ 228951 h 618901"/>
              <a:gd name="connsiteX6" fmla="*/ 2198826 w 2520879"/>
              <a:gd name="connsiteY6" fmla="*/ 235088 h 618901"/>
              <a:gd name="connsiteX7" fmla="*/ 2200216 w 2520879"/>
              <a:gd name="connsiteY7" fmla="*/ 234731 h 618901"/>
              <a:gd name="connsiteX8" fmla="*/ 2254001 w 2520879"/>
              <a:gd name="connsiteY8" fmla="*/ 229309 h 618901"/>
              <a:gd name="connsiteX9" fmla="*/ 2515457 w 2520879"/>
              <a:gd name="connsiteY9" fmla="*/ 442401 h 618901"/>
              <a:gd name="connsiteX10" fmla="*/ 2520740 w 2520879"/>
              <a:gd name="connsiteY10" fmla="*/ 494805 h 618901"/>
              <a:gd name="connsiteX11" fmla="*/ 2520879 w 2520879"/>
              <a:gd name="connsiteY11" fmla="*/ 494805 h 618901"/>
              <a:gd name="connsiteX12" fmla="*/ 2520879 w 2520879"/>
              <a:gd name="connsiteY12" fmla="*/ 496184 h 618901"/>
              <a:gd name="connsiteX13" fmla="*/ 2520879 w 2520879"/>
              <a:gd name="connsiteY13" fmla="*/ 496186 h 618901"/>
              <a:gd name="connsiteX14" fmla="*/ 2520879 w 2520879"/>
              <a:gd name="connsiteY14" fmla="*/ 496189 h 618901"/>
              <a:gd name="connsiteX15" fmla="*/ 2520879 w 2520879"/>
              <a:gd name="connsiteY15" fmla="*/ 567071 h 618901"/>
              <a:gd name="connsiteX16" fmla="*/ 2520879 w 2520879"/>
              <a:gd name="connsiteY16" fmla="*/ 618901 h 618901"/>
              <a:gd name="connsiteX17" fmla="*/ 1309154 w 2520879"/>
              <a:gd name="connsiteY17" fmla="*/ 618901 h 618901"/>
              <a:gd name="connsiteX18" fmla="*/ 1309154 w 2520879"/>
              <a:gd name="connsiteY18" fmla="*/ 618900 h 618901"/>
              <a:gd name="connsiteX19" fmla="*/ 0 w 2520879"/>
              <a:gd name="connsiteY19" fmla="*/ 618900 h 618901"/>
              <a:gd name="connsiteX20" fmla="*/ 0 w 2520879"/>
              <a:gd name="connsiteY20" fmla="*/ 533782 h 618901"/>
              <a:gd name="connsiteX21" fmla="*/ 191 w 2520879"/>
              <a:gd name="connsiteY21" fmla="*/ 533782 h 618901"/>
              <a:gd name="connsiteX22" fmla="*/ 0 w 2520879"/>
              <a:gd name="connsiteY22" fmla="*/ 531884 h 618901"/>
              <a:gd name="connsiteX23" fmla="*/ 243094 w 2520879"/>
              <a:gd name="connsiteY23" fmla="*/ 288789 h 618901"/>
              <a:gd name="connsiteX24" fmla="*/ 379010 w 2520879"/>
              <a:gd name="connsiteY24" fmla="*/ 330306 h 618901"/>
              <a:gd name="connsiteX25" fmla="*/ 396622 w 2520879"/>
              <a:gd name="connsiteY25" fmla="*/ 344837 h 618901"/>
              <a:gd name="connsiteX26" fmla="*/ 397885 w 2520879"/>
              <a:gd name="connsiteY26" fmla="*/ 340770 h 618901"/>
              <a:gd name="connsiteX27" fmla="*/ 685872 w 2520879"/>
              <a:gd name="connsiteY27" fmla="*/ 149879 h 618901"/>
              <a:gd name="connsiteX28" fmla="*/ 860622 w 2520879"/>
              <a:gd name="connsiteY28" fmla="*/ 203258 h 618901"/>
              <a:gd name="connsiteX29" fmla="*/ 893409 w 2520879"/>
              <a:gd name="connsiteY29" fmla="*/ 230310 h 618901"/>
              <a:gd name="connsiteX30" fmla="*/ 925688 w 2520879"/>
              <a:gd name="connsiteY30" fmla="*/ 170840 h 618901"/>
              <a:gd name="connsiteX31" fmla="*/ 1247000 w 2520879"/>
              <a:gd name="connsiteY31" fmla="*/ 0 h 61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520879" h="618901">
                <a:moveTo>
                  <a:pt x="1247000" y="0"/>
                </a:moveTo>
                <a:cubicBezTo>
                  <a:pt x="1407504" y="0"/>
                  <a:pt x="1545215" y="97585"/>
                  <a:pt x="1604038" y="236661"/>
                </a:cubicBezTo>
                <a:lnTo>
                  <a:pt x="1609756" y="264982"/>
                </a:lnTo>
                <a:lnTo>
                  <a:pt x="1618445" y="242851"/>
                </a:lnTo>
                <a:cubicBezTo>
                  <a:pt x="1678529" y="143967"/>
                  <a:pt x="1787263" y="77913"/>
                  <a:pt x="1911425" y="77913"/>
                </a:cubicBezTo>
                <a:cubicBezTo>
                  <a:pt x="2029675" y="77913"/>
                  <a:pt x="2133931" y="137826"/>
                  <a:pt x="2195495" y="228951"/>
                </a:cubicBezTo>
                <a:lnTo>
                  <a:pt x="2198826" y="235088"/>
                </a:lnTo>
                <a:lnTo>
                  <a:pt x="2200216" y="234731"/>
                </a:lnTo>
                <a:cubicBezTo>
                  <a:pt x="2217589" y="231176"/>
                  <a:pt x="2235577" y="229309"/>
                  <a:pt x="2254001" y="229309"/>
                </a:cubicBezTo>
                <a:cubicBezTo>
                  <a:pt x="2382970" y="229309"/>
                  <a:pt x="2490572" y="320790"/>
                  <a:pt x="2515457" y="442401"/>
                </a:cubicBezTo>
                <a:lnTo>
                  <a:pt x="2520740" y="494805"/>
                </a:lnTo>
                <a:lnTo>
                  <a:pt x="2520879" y="494805"/>
                </a:lnTo>
                <a:lnTo>
                  <a:pt x="2520879" y="496184"/>
                </a:lnTo>
                <a:lnTo>
                  <a:pt x="2520879" y="496186"/>
                </a:lnTo>
                <a:lnTo>
                  <a:pt x="2520879" y="496189"/>
                </a:lnTo>
                <a:lnTo>
                  <a:pt x="2520879" y="567071"/>
                </a:lnTo>
                <a:lnTo>
                  <a:pt x="2520879" y="618901"/>
                </a:lnTo>
                <a:lnTo>
                  <a:pt x="1309154" y="618901"/>
                </a:lnTo>
                <a:lnTo>
                  <a:pt x="1309154" y="618900"/>
                </a:lnTo>
                <a:lnTo>
                  <a:pt x="0" y="618900"/>
                </a:lnTo>
                <a:lnTo>
                  <a:pt x="0" y="533782"/>
                </a:lnTo>
                <a:lnTo>
                  <a:pt x="191" y="533782"/>
                </a:lnTo>
                <a:lnTo>
                  <a:pt x="0" y="531884"/>
                </a:lnTo>
                <a:cubicBezTo>
                  <a:pt x="0" y="397626"/>
                  <a:pt x="108837" y="288789"/>
                  <a:pt x="243094" y="288789"/>
                </a:cubicBezTo>
                <a:cubicBezTo>
                  <a:pt x="293440" y="288789"/>
                  <a:pt x="340212" y="304095"/>
                  <a:pt x="379010" y="330306"/>
                </a:cubicBezTo>
                <a:lnTo>
                  <a:pt x="396622" y="344837"/>
                </a:lnTo>
                <a:lnTo>
                  <a:pt x="397885" y="340770"/>
                </a:lnTo>
                <a:cubicBezTo>
                  <a:pt x="445332" y="228591"/>
                  <a:pt x="556410" y="149879"/>
                  <a:pt x="685872" y="149879"/>
                </a:cubicBezTo>
                <a:cubicBezTo>
                  <a:pt x="750603" y="149879"/>
                  <a:pt x="810738" y="169557"/>
                  <a:pt x="860622" y="203258"/>
                </a:cubicBezTo>
                <a:lnTo>
                  <a:pt x="893409" y="230310"/>
                </a:lnTo>
                <a:lnTo>
                  <a:pt x="925688" y="170840"/>
                </a:lnTo>
                <a:cubicBezTo>
                  <a:pt x="995323" y="67767"/>
                  <a:pt x="1113247" y="0"/>
                  <a:pt x="124700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7" name="任意形状 66"/>
          <p:cNvSpPr/>
          <p:nvPr/>
        </p:nvSpPr>
        <p:spPr>
          <a:xfrm>
            <a:off x="6534742" y="4940429"/>
            <a:ext cx="1625153" cy="398991"/>
          </a:xfrm>
          <a:custGeom>
            <a:avLst/>
            <a:gdLst>
              <a:gd name="connsiteX0" fmla="*/ 1247000 w 2520879"/>
              <a:gd name="connsiteY0" fmla="*/ 0 h 618901"/>
              <a:gd name="connsiteX1" fmla="*/ 1604038 w 2520879"/>
              <a:gd name="connsiteY1" fmla="*/ 236661 h 618901"/>
              <a:gd name="connsiteX2" fmla="*/ 1609756 w 2520879"/>
              <a:gd name="connsiteY2" fmla="*/ 264982 h 618901"/>
              <a:gd name="connsiteX3" fmla="*/ 1618445 w 2520879"/>
              <a:gd name="connsiteY3" fmla="*/ 242851 h 618901"/>
              <a:gd name="connsiteX4" fmla="*/ 1911425 w 2520879"/>
              <a:gd name="connsiteY4" fmla="*/ 77913 h 618901"/>
              <a:gd name="connsiteX5" fmla="*/ 2195495 w 2520879"/>
              <a:gd name="connsiteY5" fmla="*/ 228951 h 618901"/>
              <a:gd name="connsiteX6" fmla="*/ 2198826 w 2520879"/>
              <a:gd name="connsiteY6" fmla="*/ 235088 h 618901"/>
              <a:gd name="connsiteX7" fmla="*/ 2200216 w 2520879"/>
              <a:gd name="connsiteY7" fmla="*/ 234731 h 618901"/>
              <a:gd name="connsiteX8" fmla="*/ 2254001 w 2520879"/>
              <a:gd name="connsiteY8" fmla="*/ 229309 h 618901"/>
              <a:gd name="connsiteX9" fmla="*/ 2515457 w 2520879"/>
              <a:gd name="connsiteY9" fmla="*/ 442401 h 618901"/>
              <a:gd name="connsiteX10" fmla="*/ 2520740 w 2520879"/>
              <a:gd name="connsiteY10" fmla="*/ 494805 h 618901"/>
              <a:gd name="connsiteX11" fmla="*/ 2520879 w 2520879"/>
              <a:gd name="connsiteY11" fmla="*/ 494805 h 618901"/>
              <a:gd name="connsiteX12" fmla="*/ 2520879 w 2520879"/>
              <a:gd name="connsiteY12" fmla="*/ 496184 h 618901"/>
              <a:gd name="connsiteX13" fmla="*/ 2520879 w 2520879"/>
              <a:gd name="connsiteY13" fmla="*/ 496186 h 618901"/>
              <a:gd name="connsiteX14" fmla="*/ 2520879 w 2520879"/>
              <a:gd name="connsiteY14" fmla="*/ 496189 h 618901"/>
              <a:gd name="connsiteX15" fmla="*/ 2520879 w 2520879"/>
              <a:gd name="connsiteY15" fmla="*/ 567071 h 618901"/>
              <a:gd name="connsiteX16" fmla="*/ 2520879 w 2520879"/>
              <a:gd name="connsiteY16" fmla="*/ 618901 h 618901"/>
              <a:gd name="connsiteX17" fmla="*/ 1309154 w 2520879"/>
              <a:gd name="connsiteY17" fmla="*/ 618901 h 618901"/>
              <a:gd name="connsiteX18" fmla="*/ 1309154 w 2520879"/>
              <a:gd name="connsiteY18" fmla="*/ 618900 h 618901"/>
              <a:gd name="connsiteX19" fmla="*/ 0 w 2520879"/>
              <a:gd name="connsiteY19" fmla="*/ 618900 h 618901"/>
              <a:gd name="connsiteX20" fmla="*/ 0 w 2520879"/>
              <a:gd name="connsiteY20" fmla="*/ 533782 h 618901"/>
              <a:gd name="connsiteX21" fmla="*/ 191 w 2520879"/>
              <a:gd name="connsiteY21" fmla="*/ 533782 h 618901"/>
              <a:gd name="connsiteX22" fmla="*/ 0 w 2520879"/>
              <a:gd name="connsiteY22" fmla="*/ 531884 h 618901"/>
              <a:gd name="connsiteX23" fmla="*/ 243094 w 2520879"/>
              <a:gd name="connsiteY23" fmla="*/ 288789 h 618901"/>
              <a:gd name="connsiteX24" fmla="*/ 379010 w 2520879"/>
              <a:gd name="connsiteY24" fmla="*/ 330306 h 618901"/>
              <a:gd name="connsiteX25" fmla="*/ 396622 w 2520879"/>
              <a:gd name="connsiteY25" fmla="*/ 344837 h 618901"/>
              <a:gd name="connsiteX26" fmla="*/ 397885 w 2520879"/>
              <a:gd name="connsiteY26" fmla="*/ 340770 h 618901"/>
              <a:gd name="connsiteX27" fmla="*/ 685872 w 2520879"/>
              <a:gd name="connsiteY27" fmla="*/ 149879 h 618901"/>
              <a:gd name="connsiteX28" fmla="*/ 860622 w 2520879"/>
              <a:gd name="connsiteY28" fmla="*/ 203258 h 618901"/>
              <a:gd name="connsiteX29" fmla="*/ 893409 w 2520879"/>
              <a:gd name="connsiteY29" fmla="*/ 230310 h 618901"/>
              <a:gd name="connsiteX30" fmla="*/ 925688 w 2520879"/>
              <a:gd name="connsiteY30" fmla="*/ 170840 h 618901"/>
              <a:gd name="connsiteX31" fmla="*/ 1247000 w 2520879"/>
              <a:gd name="connsiteY31" fmla="*/ 0 h 61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520879" h="618901">
                <a:moveTo>
                  <a:pt x="1247000" y="0"/>
                </a:moveTo>
                <a:cubicBezTo>
                  <a:pt x="1407504" y="0"/>
                  <a:pt x="1545215" y="97585"/>
                  <a:pt x="1604038" y="236661"/>
                </a:cubicBezTo>
                <a:lnTo>
                  <a:pt x="1609756" y="264982"/>
                </a:lnTo>
                <a:lnTo>
                  <a:pt x="1618445" y="242851"/>
                </a:lnTo>
                <a:cubicBezTo>
                  <a:pt x="1678529" y="143967"/>
                  <a:pt x="1787263" y="77913"/>
                  <a:pt x="1911425" y="77913"/>
                </a:cubicBezTo>
                <a:cubicBezTo>
                  <a:pt x="2029675" y="77913"/>
                  <a:pt x="2133931" y="137826"/>
                  <a:pt x="2195495" y="228951"/>
                </a:cubicBezTo>
                <a:lnTo>
                  <a:pt x="2198826" y="235088"/>
                </a:lnTo>
                <a:lnTo>
                  <a:pt x="2200216" y="234731"/>
                </a:lnTo>
                <a:cubicBezTo>
                  <a:pt x="2217589" y="231176"/>
                  <a:pt x="2235577" y="229309"/>
                  <a:pt x="2254001" y="229309"/>
                </a:cubicBezTo>
                <a:cubicBezTo>
                  <a:pt x="2382970" y="229309"/>
                  <a:pt x="2490572" y="320790"/>
                  <a:pt x="2515457" y="442401"/>
                </a:cubicBezTo>
                <a:lnTo>
                  <a:pt x="2520740" y="494805"/>
                </a:lnTo>
                <a:lnTo>
                  <a:pt x="2520879" y="494805"/>
                </a:lnTo>
                <a:lnTo>
                  <a:pt x="2520879" y="496184"/>
                </a:lnTo>
                <a:lnTo>
                  <a:pt x="2520879" y="496186"/>
                </a:lnTo>
                <a:lnTo>
                  <a:pt x="2520879" y="496189"/>
                </a:lnTo>
                <a:lnTo>
                  <a:pt x="2520879" y="567071"/>
                </a:lnTo>
                <a:lnTo>
                  <a:pt x="2520879" y="618901"/>
                </a:lnTo>
                <a:lnTo>
                  <a:pt x="1309154" y="618901"/>
                </a:lnTo>
                <a:lnTo>
                  <a:pt x="1309154" y="618900"/>
                </a:lnTo>
                <a:lnTo>
                  <a:pt x="0" y="618900"/>
                </a:lnTo>
                <a:lnTo>
                  <a:pt x="0" y="533782"/>
                </a:lnTo>
                <a:lnTo>
                  <a:pt x="191" y="533782"/>
                </a:lnTo>
                <a:lnTo>
                  <a:pt x="0" y="531884"/>
                </a:lnTo>
                <a:cubicBezTo>
                  <a:pt x="0" y="397626"/>
                  <a:pt x="108837" y="288789"/>
                  <a:pt x="243094" y="288789"/>
                </a:cubicBezTo>
                <a:cubicBezTo>
                  <a:pt x="293440" y="288789"/>
                  <a:pt x="340212" y="304095"/>
                  <a:pt x="379010" y="330306"/>
                </a:cubicBezTo>
                <a:lnTo>
                  <a:pt x="396622" y="344837"/>
                </a:lnTo>
                <a:lnTo>
                  <a:pt x="397885" y="340770"/>
                </a:lnTo>
                <a:cubicBezTo>
                  <a:pt x="445332" y="228591"/>
                  <a:pt x="556410" y="149879"/>
                  <a:pt x="685872" y="149879"/>
                </a:cubicBezTo>
                <a:cubicBezTo>
                  <a:pt x="750603" y="149879"/>
                  <a:pt x="810738" y="169557"/>
                  <a:pt x="860622" y="203258"/>
                </a:cubicBezTo>
                <a:lnTo>
                  <a:pt x="893409" y="230310"/>
                </a:lnTo>
                <a:lnTo>
                  <a:pt x="925688" y="170840"/>
                </a:lnTo>
                <a:cubicBezTo>
                  <a:pt x="995323" y="67767"/>
                  <a:pt x="1113247" y="0"/>
                  <a:pt x="1247000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8" name="任意形状 67"/>
          <p:cNvSpPr/>
          <p:nvPr/>
        </p:nvSpPr>
        <p:spPr>
          <a:xfrm>
            <a:off x="7204620" y="5638254"/>
            <a:ext cx="927623" cy="227741"/>
          </a:xfrm>
          <a:custGeom>
            <a:avLst/>
            <a:gdLst>
              <a:gd name="connsiteX0" fmla="*/ 1247000 w 2520879"/>
              <a:gd name="connsiteY0" fmla="*/ 0 h 618901"/>
              <a:gd name="connsiteX1" fmla="*/ 1604038 w 2520879"/>
              <a:gd name="connsiteY1" fmla="*/ 236661 h 618901"/>
              <a:gd name="connsiteX2" fmla="*/ 1609756 w 2520879"/>
              <a:gd name="connsiteY2" fmla="*/ 264982 h 618901"/>
              <a:gd name="connsiteX3" fmla="*/ 1618445 w 2520879"/>
              <a:gd name="connsiteY3" fmla="*/ 242851 h 618901"/>
              <a:gd name="connsiteX4" fmla="*/ 1911425 w 2520879"/>
              <a:gd name="connsiteY4" fmla="*/ 77913 h 618901"/>
              <a:gd name="connsiteX5" fmla="*/ 2195495 w 2520879"/>
              <a:gd name="connsiteY5" fmla="*/ 228951 h 618901"/>
              <a:gd name="connsiteX6" fmla="*/ 2198826 w 2520879"/>
              <a:gd name="connsiteY6" fmla="*/ 235088 h 618901"/>
              <a:gd name="connsiteX7" fmla="*/ 2200216 w 2520879"/>
              <a:gd name="connsiteY7" fmla="*/ 234731 h 618901"/>
              <a:gd name="connsiteX8" fmla="*/ 2254001 w 2520879"/>
              <a:gd name="connsiteY8" fmla="*/ 229309 h 618901"/>
              <a:gd name="connsiteX9" fmla="*/ 2515457 w 2520879"/>
              <a:gd name="connsiteY9" fmla="*/ 442401 h 618901"/>
              <a:gd name="connsiteX10" fmla="*/ 2520740 w 2520879"/>
              <a:gd name="connsiteY10" fmla="*/ 494805 h 618901"/>
              <a:gd name="connsiteX11" fmla="*/ 2520879 w 2520879"/>
              <a:gd name="connsiteY11" fmla="*/ 494805 h 618901"/>
              <a:gd name="connsiteX12" fmla="*/ 2520879 w 2520879"/>
              <a:gd name="connsiteY12" fmla="*/ 496184 h 618901"/>
              <a:gd name="connsiteX13" fmla="*/ 2520879 w 2520879"/>
              <a:gd name="connsiteY13" fmla="*/ 496186 h 618901"/>
              <a:gd name="connsiteX14" fmla="*/ 2520879 w 2520879"/>
              <a:gd name="connsiteY14" fmla="*/ 496189 h 618901"/>
              <a:gd name="connsiteX15" fmla="*/ 2520879 w 2520879"/>
              <a:gd name="connsiteY15" fmla="*/ 567071 h 618901"/>
              <a:gd name="connsiteX16" fmla="*/ 2520879 w 2520879"/>
              <a:gd name="connsiteY16" fmla="*/ 618901 h 618901"/>
              <a:gd name="connsiteX17" fmla="*/ 1309154 w 2520879"/>
              <a:gd name="connsiteY17" fmla="*/ 618901 h 618901"/>
              <a:gd name="connsiteX18" fmla="*/ 1309154 w 2520879"/>
              <a:gd name="connsiteY18" fmla="*/ 618900 h 618901"/>
              <a:gd name="connsiteX19" fmla="*/ 0 w 2520879"/>
              <a:gd name="connsiteY19" fmla="*/ 618900 h 618901"/>
              <a:gd name="connsiteX20" fmla="*/ 0 w 2520879"/>
              <a:gd name="connsiteY20" fmla="*/ 533782 h 618901"/>
              <a:gd name="connsiteX21" fmla="*/ 191 w 2520879"/>
              <a:gd name="connsiteY21" fmla="*/ 533782 h 618901"/>
              <a:gd name="connsiteX22" fmla="*/ 0 w 2520879"/>
              <a:gd name="connsiteY22" fmla="*/ 531884 h 618901"/>
              <a:gd name="connsiteX23" fmla="*/ 243094 w 2520879"/>
              <a:gd name="connsiteY23" fmla="*/ 288789 h 618901"/>
              <a:gd name="connsiteX24" fmla="*/ 379010 w 2520879"/>
              <a:gd name="connsiteY24" fmla="*/ 330306 h 618901"/>
              <a:gd name="connsiteX25" fmla="*/ 396622 w 2520879"/>
              <a:gd name="connsiteY25" fmla="*/ 344837 h 618901"/>
              <a:gd name="connsiteX26" fmla="*/ 397885 w 2520879"/>
              <a:gd name="connsiteY26" fmla="*/ 340770 h 618901"/>
              <a:gd name="connsiteX27" fmla="*/ 685872 w 2520879"/>
              <a:gd name="connsiteY27" fmla="*/ 149879 h 618901"/>
              <a:gd name="connsiteX28" fmla="*/ 860622 w 2520879"/>
              <a:gd name="connsiteY28" fmla="*/ 203258 h 618901"/>
              <a:gd name="connsiteX29" fmla="*/ 893409 w 2520879"/>
              <a:gd name="connsiteY29" fmla="*/ 230310 h 618901"/>
              <a:gd name="connsiteX30" fmla="*/ 925688 w 2520879"/>
              <a:gd name="connsiteY30" fmla="*/ 170840 h 618901"/>
              <a:gd name="connsiteX31" fmla="*/ 1247000 w 2520879"/>
              <a:gd name="connsiteY31" fmla="*/ 0 h 61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520879" h="618901">
                <a:moveTo>
                  <a:pt x="1247000" y="0"/>
                </a:moveTo>
                <a:cubicBezTo>
                  <a:pt x="1407504" y="0"/>
                  <a:pt x="1545215" y="97585"/>
                  <a:pt x="1604038" y="236661"/>
                </a:cubicBezTo>
                <a:lnTo>
                  <a:pt x="1609756" y="264982"/>
                </a:lnTo>
                <a:lnTo>
                  <a:pt x="1618445" y="242851"/>
                </a:lnTo>
                <a:cubicBezTo>
                  <a:pt x="1678529" y="143967"/>
                  <a:pt x="1787263" y="77913"/>
                  <a:pt x="1911425" y="77913"/>
                </a:cubicBezTo>
                <a:cubicBezTo>
                  <a:pt x="2029675" y="77913"/>
                  <a:pt x="2133931" y="137826"/>
                  <a:pt x="2195495" y="228951"/>
                </a:cubicBezTo>
                <a:lnTo>
                  <a:pt x="2198826" y="235088"/>
                </a:lnTo>
                <a:lnTo>
                  <a:pt x="2200216" y="234731"/>
                </a:lnTo>
                <a:cubicBezTo>
                  <a:pt x="2217589" y="231176"/>
                  <a:pt x="2235577" y="229309"/>
                  <a:pt x="2254001" y="229309"/>
                </a:cubicBezTo>
                <a:cubicBezTo>
                  <a:pt x="2382970" y="229309"/>
                  <a:pt x="2490572" y="320790"/>
                  <a:pt x="2515457" y="442401"/>
                </a:cubicBezTo>
                <a:lnTo>
                  <a:pt x="2520740" y="494805"/>
                </a:lnTo>
                <a:lnTo>
                  <a:pt x="2520879" y="494805"/>
                </a:lnTo>
                <a:lnTo>
                  <a:pt x="2520879" y="496184"/>
                </a:lnTo>
                <a:lnTo>
                  <a:pt x="2520879" y="496186"/>
                </a:lnTo>
                <a:lnTo>
                  <a:pt x="2520879" y="496189"/>
                </a:lnTo>
                <a:lnTo>
                  <a:pt x="2520879" y="567071"/>
                </a:lnTo>
                <a:lnTo>
                  <a:pt x="2520879" y="618901"/>
                </a:lnTo>
                <a:lnTo>
                  <a:pt x="1309154" y="618901"/>
                </a:lnTo>
                <a:lnTo>
                  <a:pt x="1309154" y="618900"/>
                </a:lnTo>
                <a:lnTo>
                  <a:pt x="0" y="618900"/>
                </a:lnTo>
                <a:lnTo>
                  <a:pt x="0" y="533782"/>
                </a:lnTo>
                <a:lnTo>
                  <a:pt x="191" y="533782"/>
                </a:lnTo>
                <a:lnTo>
                  <a:pt x="0" y="531884"/>
                </a:lnTo>
                <a:cubicBezTo>
                  <a:pt x="0" y="397626"/>
                  <a:pt x="108837" y="288789"/>
                  <a:pt x="243094" y="288789"/>
                </a:cubicBezTo>
                <a:cubicBezTo>
                  <a:pt x="293440" y="288789"/>
                  <a:pt x="340212" y="304095"/>
                  <a:pt x="379010" y="330306"/>
                </a:cubicBezTo>
                <a:lnTo>
                  <a:pt x="396622" y="344837"/>
                </a:lnTo>
                <a:lnTo>
                  <a:pt x="397885" y="340770"/>
                </a:lnTo>
                <a:cubicBezTo>
                  <a:pt x="445332" y="228591"/>
                  <a:pt x="556410" y="149879"/>
                  <a:pt x="685872" y="149879"/>
                </a:cubicBezTo>
                <a:cubicBezTo>
                  <a:pt x="750603" y="149879"/>
                  <a:pt x="810738" y="169557"/>
                  <a:pt x="860622" y="203258"/>
                </a:cubicBezTo>
                <a:lnTo>
                  <a:pt x="893409" y="230310"/>
                </a:lnTo>
                <a:lnTo>
                  <a:pt x="925688" y="170840"/>
                </a:lnTo>
                <a:cubicBezTo>
                  <a:pt x="995323" y="67767"/>
                  <a:pt x="1113247" y="0"/>
                  <a:pt x="124700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9" name="任意形状 68"/>
          <p:cNvSpPr/>
          <p:nvPr/>
        </p:nvSpPr>
        <p:spPr>
          <a:xfrm>
            <a:off x="9461944" y="5630635"/>
            <a:ext cx="423117" cy="188905"/>
          </a:xfrm>
          <a:custGeom>
            <a:avLst/>
            <a:gdLst>
              <a:gd name="connsiteX0" fmla="*/ 2042412 w 4109182"/>
              <a:gd name="connsiteY0" fmla="*/ 0 h 1834592"/>
              <a:gd name="connsiteX1" fmla="*/ 3005744 w 4109182"/>
              <a:gd name="connsiteY1" fmla="*/ 512199 h 1834592"/>
              <a:gd name="connsiteX2" fmla="*/ 3017040 w 4109182"/>
              <a:gd name="connsiteY2" fmla="*/ 533011 h 1834592"/>
              <a:gd name="connsiteX3" fmla="*/ 3021755 w 4109182"/>
              <a:gd name="connsiteY3" fmla="*/ 531799 h 1834592"/>
              <a:gd name="connsiteX4" fmla="*/ 3204150 w 4109182"/>
              <a:gd name="connsiteY4" fmla="*/ 513412 h 1834592"/>
              <a:gd name="connsiteX5" fmla="*/ 4090795 w 4109182"/>
              <a:gd name="connsiteY5" fmla="*/ 1236048 h 1834592"/>
              <a:gd name="connsiteX6" fmla="*/ 4108710 w 4109182"/>
              <a:gd name="connsiteY6" fmla="*/ 1413760 h 1834592"/>
              <a:gd name="connsiteX7" fmla="*/ 4109181 w 4109182"/>
              <a:gd name="connsiteY7" fmla="*/ 1413760 h 1834592"/>
              <a:gd name="connsiteX8" fmla="*/ 4109181 w 4109182"/>
              <a:gd name="connsiteY8" fmla="*/ 1418434 h 1834592"/>
              <a:gd name="connsiteX9" fmla="*/ 4109182 w 4109182"/>
              <a:gd name="connsiteY9" fmla="*/ 1418444 h 1834592"/>
              <a:gd name="connsiteX10" fmla="*/ 4109181 w 4109182"/>
              <a:gd name="connsiteY10" fmla="*/ 1418454 h 1834592"/>
              <a:gd name="connsiteX11" fmla="*/ 4109181 w 4109182"/>
              <a:gd name="connsiteY11" fmla="*/ 1658827 h 1834592"/>
              <a:gd name="connsiteX12" fmla="*/ 4109181 w 4109182"/>
              <a:gd name="connsiteY12" fmla="*/ 1834592 h 1834592"/>
              <a:gd name="connsiteX13" fmla="*/ 0 w 4109182"/>
              <a:gd name="connsiteY13" fmla="*/ 1834592 h 1834592"/>
              <a:gd name="connsiteX14" fmla="*/ 0 w 4109182"/>
              <a:gd name="connsiteY14" fmla="*/ 1658827 h 1834592"/>
              <a:gd name="connsiteX15" fmla="*/ 3266 w 4109182"/>
              <a:gd name="connsiteY15" fmla="*/ 1658827 h 1834592"/>
              <a:gd name="connsiteX16" fmla="*/ 0 w 4109182"/>
              <a:gd name="connsiteY16" fmla="*/ 1626432 h 1834592"/>
              <a:gd name="connsiteX17" fmla="*/ 697044 w 4109182"/>
              <a:gd name="connsiteY17" fmla="*/ 929388 h 1834592"/>
              <a:gd name="connsiteX18" fmla="*/ 837523 w 4109182"/>
              <a:gd name="connsiteY18" fmla="*/ 943549 h 1834592"/>
              <a:gd name="connsiteX19" fmla="*/ 900692 w 4109182"/>
              <a:gd name="connsiteY19" fmla="*/ 963158 h 1834592"/>
              <a:gd name="connsiteX20" fmla="*/ 904276 w 4109182"/>
              <a:gd name="connsiteY20" fmla="*/ 927607 h 1834592"/>
              <a:gd name="connsiteX21" fmla="*/ 2042412 w 4109182"/>
              <a:gd name="connsiteY21" fmla="*/ 0 h 183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09182" h="1834592">
                <a:moveTo>
                  <a:pt x="2042412" y="0"/>
                </a:moveTo>
                <a:cubicBezTo>
                  <a:pt x="2443418" y="0"/>
                  <a:pt x="2796970" y="203175"/>
                  <a:pt x="3005744" y="512199"/>
                </a:cubicBezTo>
                <a:lnTo>
                  <a:pt x="3017040" y="533011"/>
                </a:lnTo>
                <a:lnTo>
                  <a:pt x="3021755" y="531799"/>
                </a:lnTo>
                <a:cubicBezTo>
                  <a:pt x="3080670" y="519743"/>
                  <a:pt x="3141671" y="513412"/>
                  <a:pt x="3204150" y="513412"/>
                </a:cubicBezTo>
                <a:cubicBezTo>
                  <a:pt x="3641506" y="513412"/>
                  <a:pt x="4006404" y="823641"/>
                  <a:pt x="4090795" y="1236048"/>
                </a:cubicBezTo>
                <a:lnTo>
                  <a:pt x="4108710" y="1413760"/>
                </a:lnTo>
                <a:lnTo>
                  <a:pt x="4109181" y="1413760"/>
                </a:lnTo>
                <a:lnTo>
                  <a:pt x="4109181" y="1418434"/>
                </a:lnTo>
                <a:lnTo>
                  <a:pt x="4109182" y="1418444"/>
                </a:lnTo>
                <a:lnTo>
                  <a:pt x="4109181" y="1418454"/>
                </a:lnTo>
                <a:lnTo>
                  <a:pt x="4109181" y="1658827"/>
                </a:lnTo>
                <a:lnTo>
                  <a:pt x="4109181" y="1834592"/>
                </a:lnTo>
                <a:lnTo>
                  <a:pt x="0" y="1834592"/>
                </a:lnTo>
                <a:lnTo>
                  <a:pt x="0" y="1658827"/>
                </a:lnTo>
                <a:lnTo>
                  <a:pt x="3266" y="1658827"/>
                </a:lnTo>
                <a:lnTo>
                  <a:pt x="0" y="1626432"/>
                </a:lnTo>
                <a:cubicBezTo>
                  <a:pt x="0" y="1241465"/>
                  <a:pt x="312077" y="929388"/>
                  <a:pt x="697044" y="929388"/>
                </a:cubicBezTo>
                <a:cubicBezTo>
                  <a:pt x="745165" y="929388"/>
                  <a:pt x="792147" y="934264"/>
                  <a:pt x="837523" y="943549"/>
                </a:cubicBezTo>
                <a:lnTo>
                  <a:pt x="900692" y="963158"/>
                </a:lnTo>
                <a:lnTo>
                  <a:pt x="904276" y="927607"/>
                </a:lnTo>
                <a:cubicBezTo>
                  <a:pt x="1012604" y="398223"/>
                  <a:pt x="1481003" y="0"/>
                  <a:pt x="2042412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0" name="任意形状 69"/>
          <p:cNvSpPr/>
          <p:nvPr/>
        </p:nvSpPr>
        <p:spPr>
          <a:xfrm>
            <a:off x="7057409" y="3672079"/>
            <a:ext cx="1625153" cy="398991"/>
          </a:xfrm>
          <a:custGeom>
            <a:avLst/>
            <a:gdLst>
              <a:gd name="connsiteX0" fmla="*/ 1247000 w 2520879"/>
              <a:gd name="connsiteY0" fmla="*/ 0 h 618901"/>
              <a:gd name="connsiteX1" fmla="*/ 1604038 w 2520879"/>
              <a:gd name="connsiteY1" fmla="*/ 236661 h 618901"/>
              <a:gd name="connsiteX2" fmla="*/ 1609756 w 2520879"/>
              <a:gd name="connsiteY2" fmla="*/ 264982 h 618901"/>
              <a:gd name="connsiteX3" fmla="*/ 1618445 w 2520879"/>
              <a:gd name="connsiteY3" fmla="*/ 242851 h 618901"/>
              <a:gd name="connsiteX4" fmla="*/ 1911425 w 2520879"/>
              <a:gd name="connsiteY4" fmla="*/ 77913 h 618901"/>
              <a:gd name="connsiteX5" fmla="*/ 2195495 w 2520879"/>
              <a:gd name="connsiteY5" fmla="*/ 228951 h 618901"/>
              <a:gd name="connsiteX6" fmla="*/ 2198826 w 2520879"/>
              <a:gd name="connsiteY6" fmla="*/ 235088 h 618901"/>
              <a:gd name="connsiteX7" fmla="*/ 2200216 w 2520879"/>
              <a:gd name="connsiteY7" fmla="*/ 234731 h 618901"/>
              <a:gd name="connsiteX8" fmla="*/ 2254001 w 2520879"/>
              <a:gd name="connsiteY8" fmla="*/ 229309 h 618901"/>
              <a:gd name="connsiteX9" fmla="*/ 2515457 w 2520879"/>
              <a:gd name="connsiteY9" fmla="*/ 442401 h 618901"/>
              <a:gd name="connsiteX10" fmla="*/ 2520740 w 2520879"/>
              <a:gd name="connsiteY10" fmla="*/ 494805 h 618901"/>
              <a:gd name="connsiteX11" fmla="*/ 2520879 w 2520879"/>
              <a:gd name="connsiteY11" fmla="*/ 494805 h 618901"/>
              <a:gd name="connsiteX12" fmla="*/ 2520879 w 2520879"/>
              <a:gd name="connsiteY12" fmla="*/ 496184 h 618901"/>
              <a:gd name="connsiteX13" fmla="*/ 2520879 w 2520879"/>
              <a:gd name="connsiteY13" fmla="*/ 496186 h 618901"/>
              <a:gd name="connsiteX14" fmla="*/ 2520879 w 2520879"/>
              <a:gd name="connsiteY14" fmla="*/ 496189 h 618901"/>
              <a:gd name="connsiteX15" fmla="*/ 2520879 w 2520879"/>
              <a:gd name="connsiteY15" fmla="*/ 567071 h 618901"/>
              <a:gd name="connsiteX16" fmla="*/ 2520879 w 2520879"/>
              <a:gd name="connsiteY16" fmla="*/ 618901 h 618901"/>
              <a:gd name="connsiteX17" fmla="*/ 1309154 w 2520879"/>
              <a:gd name="connsiteY17" fmla="*/ 618901 h 618901"/>
              <a:gd name="connsiteX18" fmla="*/ 1309154 w 2520879"/>
              <a:gd name="connsiteY18" fmla="*/ 618900 h 618901"/>
              <a:gd name="connsiteX19" fmla="*/ 0 w 2520879"/>
              <a:gd name="connsiteY19" fmla="*/ 618900 h 618901"/>
              <a:gd name="connsiteX20" fmla="*/ 0 w 2520879"/>
              <a:gd name="connsiteY20" fmla="*/ 533782 h 618901"/>
              <a:gd name="connsiteX21" fmla="*/ 191 w 2520879"/>
              <a:gd name="connsiteY21" fmla="*/ 533782 h 618901"/>
              <a:gd name="connsiteX22" fmla="*/ 0 w 2520879"/>
              <a:gd name="connsiteY22" fmla="*/ 531884 h 618901"/>
              <a:gd name="connsiteX23" fmla="*/ 243094 w 2520879"/>
              <a:gd name="connsiteY23" fmla="*/ 288789 h 618901"/>
              <a:gd name="connsiteX24" fmla="*/ 379010 w 2520879"/>
              <a:gd name="connsiteY24" fmla="*/ 330306 h 618901"/>
              <a:gd name="connsiteX25" fmla="*/ 396622 w 2520879"/>
              <a:gd name="connsiteY25" fmla="*/ 344837 h 618901"/>
              <a:gd name="connsiteX26" fmla="*/ 397885 w 2520879"/>
              <a:gd name="connsiteY26" fmla="*/ 340770 h 618901"/>
              <a:gd name="connsiteX27" fmla="*/ 685872 w 2520879"/>
              <a:gd name="connsiteY27" fmla="*/ 149879 h 618901"/>
              <a:gd name="connsiteX28" fmla="*/ 860622 w 2520879"/>
              <a:gd name="connsiteY28" fmla="*/ 203258 h 618901"/>
              <a:gd name="connsiteX29" fmla="*/ 893409 w 2520879"/>
              <a:gd name="connsiteY29" fmla="*/ 230310 h 618901"/>
              <a:gd name="connsiteX30" fmla="*/ 925688 w 2520879"/>
              <a:gd name="connsiteY30" fmla="*/ 170840 h 618901"/>
              <a:gd name="connsiteX31" fmla="*/ 1247000 w 2520879"/>
              <a:gd name="connsiteY31" fmla="*/ 0 h 61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520879" h="618901">
                <a:moveTo>
                  <a:pt x="1247000" y="0"/>
                </a:moveTo>
                <a:cubicBezTo>
                  <a:pt x="1407504" y="0"/>
                  <a:pt x="1545215" y="97585"/>
                  <a:pt x="1604038" y="236661"/>
                </a:cubicBezTo>
                <a:lnTo>
                  <a:pt x="1609756" y="264982"/>
                </a:lnTo>
                <a:lnTo>
                  <a:pt x="1618445" y="242851"/>
                </a:lnTo>
                <a:cubicBezTo>
                  <a:pt x="1678529" y="143967"/>
                  <a:pt x="1787263" y="77913"/>
                  <a:pt x="1911425" y="77913"/>
                </a:cubicBezTo>
                <a:cubicBezTo>
                  <a:pt x="2029675" y="77913"/>
                  <a:pt x="2133931" y="137826"/>
                  <a:pt x="2195495" y="228951"/>
                </a:cubicBezTo>
                <a:lnTo>
                  <a:pt x="2198826" y="235088"/>
                </a:lnTo>
                <a:lnTo>
                  <a:pt x="2200216" y="234731"/>
                </a:lnTo>
                <a:cubicBezTo>
                  <a:pt x="2217589" y="231176"/>
                  <a:pt x="2235577" y="229309"/>
                  <a:pt x="2254001" y="229309"/>
                </a:cubicBezTo>
                <a:cubicBezTo>
                  <a:pt x="2382970" y="229309"/>
                  <a:pt x="2490572" y="320790"/>
                  <a:pt x="2515457" y="442401"/>
                </a:cubicBezTo>
                <a:lnTo>
                  <a:pt x="2520740" y="494805"/>
                </a:lnTo>
                <a:lnTo>
                  <a:pt x="2520879" y="494805"/>
                </a:lnTo>
                <a:lnTo>
                  <a:pt x="2520879" y="496184"/>
                </a:lnTo>
                <a:lnTo>
                  <a:pt x="2520879" y="496186"/>
                </a:lnTo>
                <a:lnTo>
                  <a:pt x="2520879" y="496189"/>
                </a:lnTo>
                <a:lnTo>
                  <a:pt x="2520879" y="567071"/>
                </a:lnTo>
                <a:lnTo>
                  <a:pt x="2520879" y="618901"/>
                </a:lnTo>
                <a:lnTo>
                  <a:pt x="1309154" y="618901"/>
                </a:lnTo>
                <a:lnTo>
                  <a:pt x="1309154" y="618900"/>
                </a:lnTo>
                <a:lnTo>
                  <a:pt x="0" y="618900"/>
                </a:lnTo>
                <a:lnTo>
                  <a:pt x="0" y="533782"/>
                </a:lnTo>
                <a:lnTo>
                  <a:pt x="191" y="533782"/>
                </a:lnTo>
                <a:lnTo>
                  <a:pt x="0" y="531884"/>
                </a:lnTo>
                <a:cubicBezTo>
                  <a:pt x="0" y="397626"/>
                  <a:pt x="108837" y="288789"/>
                  <a:pt x="243094" y="288789"/>
                </a:cubicBezTo>
                <a:cubicBezTo>
                  <a:pt x="293440" y="288789"/>
                  <a:pt x="340212" y="304095"/>
                  <a:pt x="379010" y="330306"/>
                </a:cubicBezTo>
                <a:lnTo>
                  <a:pt x="396622" y="344837"/>
                </a:lnTo>
                <a:lnTo>
                  <a:pt x="397885" y="340770"/>
                </a:lnTo>
                <a:cubicBezTo>
                  <a:pt x="445332" y="228591"/>
                  <a:pt x="556410" y="149879"/>
                  <a:pt x="685872" y="149879"/>
                </a:cubicBezTo>
                <a:cubicBezTo>
                  <a:pt x="750603" y="149879"/>
                  <a:pt x="810738" y="169557"/>
                  <a:pt x="860622" y="203258"/>
                </a:cubicBezTo>
                <a:lnTo>
                  <a:pt x="893409" y="230310"/>
                </a:lnTo>
                <a:lnTo>
                  <a:pt x="925688" y="170840"/>
                </a:lnTo>
                <a:cubicBezTo>
                  <a:pt x="995323" y="67767"/>
                  <a:pt x="1113247" y="0"/>
                  <a:pt x="124700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1" name="任意形状 70"/>
          <p:cNvSpPr/>
          <p:nvPr/>
        </p:nvSpPr>
        <p:spPr>
          <a:xfrm>
            <a:off x="1236882" y="4427658"/>
            <a:ext cx="927623" cy="227741"/>
          </a:xfrm>
          <a:custGeom>
            <a:avLst/>
            <a:gdLst>
              <a:gd name="connsiteX0" fmla="*/ 1247000 w 2520879"/>
              <a:gd name="connsiteY0" fmla="*/ 0 h 618901"/>
              <a:gd name="connsiteX1" fmla="*/ 1604038 w 2520879"/>
              <a:gd name="connsiteY1" fmla="*/ 236661 h 618901"/>
              <a:gd name="connsiteX2" fmla="*/ 1609756 w 2520879"/>
              <a:gd name="connsiteY2" fmla="*/ 264982 h 618901"/>
              <a:gd name="connsiteX3" fmla="*/ 1618445 w 2520879"/>
              <a:gd name="connsiteY3" fmla="*/ 242851 h 618901"/>
              <a:gd name="connsiteX4" fmla="*/ 1911425 w 2520879"/>
              <a:gd name="connsiteY4" fmla="*/ 77913 h 618901"/>
              <a:gd name="connsiteX5" fmla="*/ 2195495 w 2520879"/>
              <a:gd name="connsiteY5" fmla="*/ 228951 h 618901"/>
              <a:gd name="connsiteX6" fmla="*/ 2198826 w 2520879"/>
              <a:gd name="connsiteY6" fmla="*/ 235088 h 618901"/>
              <a:gd name="connsiteX7" fmla="*/ 2200216 w 2520879"/>
              <a:gd name="connsiteY7" fmla="*/ 234731 h 618901"/>
              <a:gd name="connsiteX8" fmla="*/ 2254001 w 2520879"/>
              <a:gd name="connsiteY8" fmla="*/ 229309 h 618901"/>
              <a:gd name="connsiteX9" fmla="*/ 2515457 w 2520879"/>
              <a:gd name="connsiteY9" fmla="*/ 442401 h 618901"/>
              <a:gd name="connsiteX10" fmla="*/ 2520740 w 2520879"/>
              <a:gd name="connsiteY10" fmla="*/ 494805 h 618901"/>
              <a:gd name="connsiteX11" fmla="*/ 2520879 w 2520879"/>
              <a:gd name="connsiteY11" fmla="*/ 494805 h 618901"/>
              <a:gd name="connsiteX12" fmla="*/ 2520879 w 2520879"/>
              <a:gd name="connsiteY12" fmla="*/ 496184 h 618901"/>
              <a:gd name="connsiteX13" fmla="*/ 2520879 w 2520879"/>
              <a:gd name="connsiteY13" fmla="*/ 496186 h 618901"/>
              <a:gd name="connsiteX14" fmla="*/ 2520879 w 2520879"/>
              <a:gd name="connsiteY14" fmla="*/ 496189 h 618901"/>
              <a:gd name="connsiteX15" fmla="*/ 2520879 w 2520879"/>
              <a:gd name="connsiteY15" fmla="*/ 567071 h 618901"/>
              <a:gd name="connsiteX16" fmla="*/ 2520879 w 2520879"/>
              <a:gd name="connsiteY16" fmla="*/ 618901 h 618901"/>
              <a:gd name="connsiteX17" fmla="*/ 1309154 w 2520879"/>
              <a:gd name="connsiteY17" fmla="*/ 618901 h 618901"/>
              <a:gd name="connsiteX18" fmla="*/ 1309154 w 2520879"/>
              <a:gd name="connsiteY18" fmla="*/ 618900 h 618901"/>
              <a:gd name="connsiteX19" fmla="*/ 0 w 2520879"/>
              <a:gd name="connsiteY19" fmla="*/ 618900 h 618901"/>
              <a:gd name="connsiteX20" fmla="*/ 0 w 2520879"/>
              <a:gd name="connsiteY20" fmla="*/ 533782 h 618901"/>
              <a:gd name="connsiteX21" fmla="*/ 191 w 2520879"/>
              <a:gd name="connsiteY21" fmla="*/ 533782 h 618901"/>
              <a:gd name="connsiteX22" fmla="*/ 0 w 2520879"/>
              <a:gd name="connsiteY22" fmla="*/ 531884 h 618901"/>
              <a:gd name="connsiteX23" fmla="*/ 243094 w 2520879"/>
              <a:gd name="connsiteY23" fmla="*/ 288789 h 618901"/>
              <a:gd name="connsiteX24" fmla="*/ 379010 w 2520879"/>
              <a:gd name="connsiteY24" fmla="*/ 330306 h 618901"/>
              <a:gd name="connsiteX25" fmla="*/ 396622 w 2520879"/>
              <a:gd name="connsiteY25" fmla="*/ 344837 h 618901"/>
              <a:gd name="connsiteX26" fmla="*/ 397885 w 2520879"/>
              <a:gd name="connsiteY26" fmla="*/ 340770 h 618901"/>
              <a:gd name="connsiteX27" fmla="*/ 685872 w 2520879"/>
              <a:gd name="connsiteY27" fmla="*/ 149879 h 618901"/>
              <a:gd name="connsiteX28" fmla="*/ 860622 w 2520879"/>
              <a:gd name="connsiteY28" fmla="*/ 203258 h 618901"/>
              <a:gd name="connsiteX29" fmla="*/ 893409 w 2520879"/>
              <a:gd name="connsiteY29" fmla="*/ 230310 h 618901"/>
              <a:gd name="connsiteX30" fmla="*/ 925688 w 2520879"/>
              <a:gd name="connsiteY30" fmla="*/ 170840 h 618901"/>
              <a:gd name="connsiteX31" fmla="*/ 1247000 w 2520879"/>
              <a:gd name="connsiteY31" fmla="*/ 0 h 61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520879" h="618901">
                <a:moveTo>
                  <a:pt x="1247000" y="0"/>
                </a:moveTo>
                <a:cubicBezTo>
                  <a:pt x="1407504" y="0"/>
                  <a:pt x="1545215" y="97585"/>
                  <a:pt x="1604038" y="236661"/>
                </a:cubicBezTo>
                <a:lnTo>
                  <a:pt x="1609756" y="264982"/>
                </a:lnTo>
                <a:lnTo>
                  <a:pt x="1618445" y="242851"/>
                </a:lnTo>
                <a:cubicBezTo>
                  <a:pt x="1678529" y="143967"/>
                  <a:pt x="1787263" y="77913"/>
                  <a:pt x="1911425" y="77913"/>
                </a:cubicBezTo>
                <a:cubicBezTo>
                  <a:pt x="2029675" y="77913"/>
                  <a:pt x="2133931" y="137826"/>
                  <a:pt x="2195495" y="228951"/>
                </a:cubicBezTo>
                <a:lnTo>
                  <a:pt x="2198826" y="235088"/>
                </a:lnTo>
                <a:lnTo>
                  <a:pt x="2200216" y="234731"/>
                </a:lnTo>
                <a:cubicBezTo>
                  <a:pt x="2217589" y="231176"/>
                  <a:pt x="2235577" y="229309"/>
                  <a:pt x="2254001" y="229309"/>
                </a:cubicBezTo>
                <a:cubicBezTo>
                  <a:pt x="2382970" y="229309"/>
                  <a:pt x="2490572" y="320790"/>
                  <a:pt x="2515457" y="442401"/>
                </a:cubicBezTo>
                <a:lnTo>
                  <a:pt x="2520740" y="494805"/>
                </a:lnTo>
                <a:lnTo>
                  <a:pt x="2520879" y="494805"/>
                </a:lnTo>
                <a:lnTo>
                  <a:pt x="2520879" y="496184"/>
                </a:lnTo>
                <a:lnTo>
                  <a:pt x="2520879" y="496186"/>
                </a:lnTo>
                <a:lnTo>
                  <a:pt x="2520879" y="496189"/>
                </a:lnTo>
                <a:lnTo>
                  <a:pt x="2520879" y="567071"/>
                </a:lnTo>
                <a:lnTo>
                  <a:pt x="2520879" y="618901"/>
                </a:lnTo>
                <a:lnTo>
                  <a:pt x="1309154" y="618901"/>
                </a:lnTo>
                <a:lnTo>
                  <a:pt x="1309154" y="618900"/>
                </a:lnTo>
                <a:lnTo>
                  <a:pt x="0" y="618900"/>
                </a:lnTo>
                <a:lnTo>
                  <a:pt x="0" y="533782"/>
                </a:lnTo>
                <a:lnTo>
                  <a:pt x="191" y="533782"/>
                </a:lnTo>
                <a:lnTo>
                  <a:pt x="0" y="531884"/>
                </a:lnTo>
                <a:cubicBezTo>
                  <a:pt x="0" y="397626"/>
                  <a:pt x="108837" y="288789"/>
                  <a:pt x="243094" y="288789"/>
                </a:cubicBezTo>
                <a:cubicBezTo>
                  <a:pt x="293440" y="288789"/>
                  <a:pt x="340212" y="304095"/>
                  <a:pt x="379010" y="330306"/>
                </a:cubicBezTo>
                <a:lnTo>
                  <a:pt x="396622" y="344837"/>
                </a:lnTo>
                <a:lnTo>
                  <a:pt x="397885" y="340770"/>
                </a:lnTo>
                <a:cubicBezTo>
                  <a:pt x="445332" y="228591"/>
                  <a:pt x="556410" y="149879"/>
                  <a:pt x="685872" y="149879"/>
                </a:cubicBezTo>
                <a:cubicBezTo>
                  <a:pt x="750603" y="149879"/>
                  <a:pt x="810738" y="169557"/>
                  <a:pt x="860622" y="203258"/>
                </a:cubicBezTo>
                <a:lnTo>
                  <a:pt x="893409" y="230310"/>
                </a:lnTo>
                <a:lnTo>
                  <a:pt x="925688" y="170840"/>
                </a:lnTo>
                <a:cubicBezTo>
                  <a:pt x="995323" y="67767"/>
                  <a:pt x="1113247" y="0"/>
                  <a:pt x="124700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2" name="任意形状 71"/>
          <p:cNvSpPr/>
          <p:nvPr/>
        </p:nvSpPr>
        <p:spPr>
          <a:xfrm>
            <a:off x="6192373" y="3787281"/>
            <a:ext cx="1155916" cy="283789"/>
          </a:xfrm>
          <a:custGeom>
            <a:avLst/>
            <a:gdLst>
              <a:gd name="connsiteX0" fmla="*/ 1247000 w 2520879"/>
              <a:gd name="connsiteY0" fmla="*/ 0 h 618901"/>
              <a:gd name="connsiteX1" fmla="*/ 1604038 w 2520879"/>
              <a:gd name="connsiteY1" fmla="*/ 236661 h 618901"/>
              <a:gd name="connsiteX2" fmla="*/ 1609756 w 2520879"/>
              <a:gd name="connsiteY2" fmla="*/ 264982 h 618901"/>
              <a:gd name="connsiteX3" fmla="*/ 1618445 w 2520879"/>
              <a:gd name="connsiteY3" fmla="*/ 242851 h 618901"/>
              <a:gd name="connsiteX4" fmla="*/ 1911425 w 2520879"/>
              <a:gd name="connsiteY4" fmla="*/ 77913 h 618901"/>
              <a:gd name="connsiteX5" fmla="*/ 2195495 w 2520879"/>
              <a:gd name="connsiteY5" fmla="*/ 228951 h 618901"/>
              <a:gd name="connsiteX6" fmla="*/ 2198826 w 2520879"/>
              <a:gd name="connsiteY6" fmla="*/ 235088 h 618901"/>
              <a:gd name="connsiteX7" fmla="*/ 2200216 w 2520879"/>
              <a:gd name="connsiteY7" fmla="*/ 234731 h 618901"/>
              <a:gd name="connsiteX8" fmla="*/ 2254001 w 2520879"/>
              <a:gd name="connsiteY8" fmla="*/ 229309 h 618901"/>
              <a:gd name="connsiteX9" fmla="*/ 2515457 w 2520879"/>
              <a:gd name="connsiteY9" fmla="*/ 442401 h 618901"/>
              <a:gd name="connsiteX10" fmla="*/ 2520740 w 2520879"/>
              <a:gd name="connsiteY10" fmla="*/ 494805 h 618901"/>
              <a:gd name="connsiteX11" fmla="*/ 2520879 w 2520879"/>
              <a:gd name="connsiteY11" fmla="*/ 494805 h 618901"/>
              <a:gd name="connsiteX12" fmla="*/ 2520879 w 2520879"/>
              <a:gd name="connsiteY12" fmla="*/ 496184 h 618901"/>
              <a:gd name="connsiteX13" fmla="*/ 2520879 w 2520879"/>
              <a:gd name="connsiteY13" fmla="*/ 496186 h 618901"/>
              <a:gd name="connsiteX14" fmla="*/ 2520879 w 2520879"/>
              <a:gd name="connsiteY14" fmla="*/ 496189 h 618901"/>
              <a:gd name="connsiteX15" fmla="*/ 2520879 w 2520879"/>
              <a:gd name="connsiteY15" fmla="*/ 567071 h 618901"/>
              <a:gd name="connsiteX16" fmla="*/ 2520879 w 2520879"/>
              <a:gd name="connsiteY16" fmla="*/ 618901 h 618901"/>
              <a:gd name="connsiteX17" fmla="*/ 1309154 w 2520879"/>
              <a:gd name="connsiteY17" fmla="*/ 618901 h 618901"/>
              <a:gd name="connsiteX18" fmla="*/ 1309154 w 2520879"/>
              <a:gd name="connsiteY18" fmla="*/ 618900 h 618901"/>
              <a:gd name="connsiteX19" fmla="*/ 0 w 2520879"/>
              <a:gd name="connsiteY19" fmla="*/ 618900 h 618901"/>
              <a:gd name="connsiteX20" fmla="*/ 0 w 2520879"/>
              <a:gd name="connsiteY20" fmla="*/ 533782 h 618901"/>
              <a:gd name="connsiteX21" fmla="*/ 191 w 2520879"/>
              <a:gd name="connsiteY21" fmla="*/ 533782 h 618901"/>
              <a:gd name="connsiteX22" fmla="*/ 0 w 2520879"/>
              <a:gd name="connsiteY22" fmla="*/ 531884 h 618901"/>
              <a:gd name="connsiteX23" fmla="*/ 243094 w 2520879"/>
              <a:gd name="connsiteY23" fmla="*/ 288789 h 618901"/>
              <a:gd name="connsiteX24" fmla="*/ 379010 w 2520879"/>
              <a:gd name="connsiteY24" fmla="*/ 330306 h 618901"/>
              <a:gd name="connsiteX25" fmla="*/ 396622 w 2520879"/>
              <a:gd name="connsiteY25" fmla="*/ 344837 h 618901"/>
              <a:gd name="connsiteX26" fmla="*/ 397885 w 2520879"/>
              <a:gd name="connsiteY26" fmla="*/ 340770 h 618901"/>
              <a:gd name="connsiteX27" fmla="*/ 685872 w 2520879"/>
              <a:gd name="connsiteY27" fmla="*/ 149879 h 618901"/>
              <a:gd name="connsiteX28" fmla="*/ 860622 w 2520879"/>
              <a:gd name="connsiteY28" fmla="*/ 203258 h 618901"/>
              <a:gd name="connsiteX29" fmla="*/ 893409 w 2520879"/>
              <a:gd name="connsiteY29" fmla="*/ 230310 h 618901"/>
              <a:gd name="connsiteX30" fmla="*/ 925688 w 2520879"/>
              <a:gd name="connsiteY30" fmla="*/ 170840 h 618901"/>
              <a:gd name="connsiteX31" fmla="*/ 1247000 w 2520879"/>
              <a:gd name="connsiteY31" fmla="*/ 0 h 61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520879" h="618901">
                <a:moveTo>
                  <a:pt x="1247000" y="0"/>
                </a:moveTo>
                <a:cubicBezTo>
                  <a:pt x="1407504" y="0"/>
                  <a:pt x="1545215" y="97585"/>
                  <a:pt x="1604038" y="236661"/>
                </a:cubicBezTo>
                <a:lnTo>
                  <a:pt x="1609756" y="264982"/>
                </a:lnTo>
                <a:lnTo>
                  <a:pt x="1618445" y="242851"/>
                </a:lnTo>
                <a:cubicBezTo>
                  <a:pt x="1678529" y="143967"/>
                  <a:pt x="1787263" y="77913"/>
                  <a:pt x="1911425" y="77913"/>
                </a:cubicBezTo>
                <a:cubicBezTo>
                  <a:pt x="2029675" y="77913"/>
                  <a:pt x="2133931" y="137826"/>
                  <a:pt x="2195495" y="228951"/>
                </a:cubicBezTo>
                <a:lnTo>
                  <a:pt x="2198826" y="235088"/>
                </a:lnTo>
                <a:lnTo>
                  <a:pt x="2200216" y="234731"/>
                </a:lnTo>
                <a:cubicBezTo>
                  <a:pt x="2217589" y="231176"/>
                  <a:pt x="2235577" y="229309"/>
                  <a:pt x="2254001" y="229309"/>
                </a:cubicBezTo>
                <a:cubicBezTo>
                  <a:pt x="2382970" y="229309"/>
                  <a:pt x="2490572" y="320790"/>
                  <a:pt x="2515457" y="442401"/>
                </a:cubicBezTo>
                <a:lnTo>
                  <a:pt x="2520740" y="494805"/>
                </a:lnTo>
                <a:lnTo>
                  <a:pt x="2520879" y="494805"/>
                </a:lnTo>
                <a:lnTo>
                  <a:pt x="2520879" y="496184"/>
                </a:lnTo>
                <a:lnTo>
                  <a:pt x="2520879" y="496186"/>
                </a:lnTo>
                <a:lnTo>
                  <a:pt x="2520879" y="496189"/>
                </a:lnTo>
                <a:lnTo>
                  <a:pt x="2520879" y="567071"/>
                </a:lnTo>
                <a:lnTo>
                  <a:pt x="2520879" y="618901"/>
                </a:lnTo>
                <a:lnTo>
                  <a:pt x="1309154" y="618901"/>
                </a:lnTo>
                <a:lnTo>
                  <a:pt x="1309154" y="618900"/>
                </a:lnTo>
                <a:lnTo>
                  <a:pt x="0" y="618900"/>
                </a:lnTo>
                <a:lnTo>
                  <a:pt x="0" y="533782"/>
                </a:lnTo>
                <a:lnTo>
                  <a:pt x="191" y="533782"/>
                </a:lnTo>
                <a:lnTo>
                  <a:pt x="0" y="531884"/>
                </a:lnTo>
                <a:cubicBezTo>
                  <a:pt x="0" y="397626"/>
                  <a:pt x="108837" y="288789"/>
                  <a:pt x="243094" y="288789"/>
                </a:cubicBezTo>
                <a:cubicBezTo>
                  <a:pt x="293440" y="288789"/>
                  <a:pt x="340212" y="304095"/>
                  <a:pt x="379010" y="330306"/>
                </a:cubicBezTo>
                <a:lnTo>
                  <a:pt x="396622" y="344837"/>
                </a:lnTo>
                <a:lnTo>
                  <a:pt x="397885" y="340770"/>
                </a:lnTo>
                <a:cubicBezTo>
                  <a:pt x="445332" y="228591"/>
                  <a:pt x="556410" y="149879"/>
                  <a:pt x="685872" y="149879"/>
                </a:cubicBezTo>
                <a:cubicBezTo>
                  <a:pt x="750603" y="149879"/>
                  <a:pt x="810738" y="169557"/>
                  <a:pt x="860622" y="203258"/>
                </a:cubicBezTo>
                <a:lnTo>
                  <a:pt x="893409" y="230310"/>
                </a:lnTo>
                <a:lnTo>
                  <a:pt x="925688" y="170840"/>
                </a:lnTo>
                <a:cubicBezTo>
                  <a:pt x="995323" y="67767"/>
                  <a:pt x="1113247" y="0"/>
                  <a:pt x="1247000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grpSp>
        <p:nvGrpSpPr>
          <p:cNvPr id="81" name="组 80"/>
          <p:cNvGrpSpPr/>
          <p:nvPr/>
        </p:nvGrpSpPr>
        <p:grpSpPr>
          <a:xfrm>
            <a:off x="4797032" y="3612242"/>
            <a:ext cx="466488" cy="662904"/>
            <a:chOff x="10788212" y="1325777"/>
            <a:chExt cx="835399" cy="118714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2" name="三角形 81"/>
            <p:cNvSpPr/>
            <p:nvPr/>
          </p:nvSpPr>
          <p:spPr>
            <a:xfrm>
              <a:off x="10788212" y="132577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三角形 82"/>
            <p:cNvSpPr/>
            <p:nvPr/>
          </p:nvSpPr>
          <p:spPr>
            <a:xfrm>
              <a:off x="10788212" y="1585832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三角形 83"/>
            <p:cNvSpPr/>
            <p:nvPr/>
          </p:nvSpPr>
          <p:spPr>
            <a:xfrm>
              <a:off x="10788212" y="184588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1142980" y="1924102"/>
              <a:ext cx="125864" cy="588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6" name="组 85"/>
          <p:cNvGrpSpPr/>
          <p:nvPr/>
        </p:nvGrpSpPr>
        <p:grpSpPr>
          <a:xfrm>
            <a:off x="5305539" y="3697121"/>
            <a:ext cx="466488" cy="662904"/>
            <a:chOff x="10788212" y="1325777"/>
            <a:chExt cx="835399" cy="118714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7" name="三角形 86"/>
            <p:cNvSpPr/>
            <p:nvPr/>
          </p:nvSpPr>
          <p:spPr>
            <a:xfrm>
              <a:off x="10788212" y="132577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三角形 87"/>
            <p:cNvSpPr/>
            <p:nvPr/>
          </p:nvSpPr>
          <p:spPr>
            <a:xfrm>
              <a:off x="10788212" y="1585832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三角形 88"/>
            <p:cNvSpPr/>
            <p:nvPr/>
          </p:nvSpPr>
          <p:spPr>
            <a:xfrm>
              <a:off x="10788212" y="184588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11142980" y="1924102"/>
              <a:ext cx="125864" cy="588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21" name="椭圆 120"/>
          <p:cNvSpPr/>
          <p:nvPr/>
        </p:nvSpPr>
        <p:spPr>
          <a:xfrm>
            <a:off x="2523360" y="5037298"/>
            <a:ext cx="540285" cy="108146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3098698" y="4851494"/>
            <a:ext cx="540285" cy="108146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grpSp>
        <p:nvGrpSpPr>
          <p:cNvPr id="93" name="组 92"/>
          <p:cNvGrpSpPr/>
          <p:nvPr/>
        </p:nvGrpSpPr>
        <p:grpSpPr>
          <a:xfrm>
            <a:off x="2508477" y="4472819"/>
            <a:ext cx="578175" cy="629769"/>
            <a:chOff x="2217091" y="2438497"/>
            <a:chExt cx="2539735" cy="2766372"/>
          </a:xfrm>
        </p:grpSpPr>
        <p:sp>
          <p:nvSpPr>
            <p:cNvPr id="94" name="任意形状 93"/>
            <p:cNvSpPr/>
            <p:nvPr/>
          </p:nvSpPr>
          <p:spPr>
            <a:xfrm>
              <a:off x="4272953" y="3664373"/>
              <a:ext cx="483873" cy="635253"/>
            </a:xfrm>
            <a:custGeom>
              <a:avLst/>
              <a:gdLst>
                <a:gd name="connsiteX0" fmla="*/ 14592 w 515566"/>
                <a:gd name="connsiteY0" fmla="*/ 0 h 437745"/>
                <a:gd name="connsiteX1" fmla="*/ 515566 w 515566"/>
                <a:gd name="connsiteY1" fmla="*/ 321013 h 437745"/>
                <a:gd name="connsiteX2" fmla="*/ 301558 w 515566"/>
                <a:gd name="connsiteY2" fmla="*/ 437745 h 437745"/>
                <a:gd name="connsiteX3" fmla="*/ 0 w 515566"/>
                <a:gd name="connsiteY3" fmla="*/ 72957 h 437745"/>
                <a:gd name="connsiteX4" fmla="*/ 14592 w 515566"/>
                <a:gd name="connsiteY4" fmla="*/ 0 h 43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5566" h="437745">
                  <a:moveTo>
                    <a:pt x="14592" y="0"/>
                  </a:moveTo>
                  <a:lnTo>
                    <a:pt x="515566" y="321013"/>
                  </a:lnTo>
                  <a:lnTo>
                    <a:pt x="301558" y="437745"/>
                  </a:lnTo>
                  <a:lnTo>
                    <a:pt x="0" y="72957"/>
                  </a:lnTo>
                  <a:lnTo>
                    <a:pt x="1459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2680946" y="2553390"/>
              <a:ext cx="666520" cy="1243837"/>
            </a:xfrm>
            <a:prstGeom prst="roundRect">
              <a:avLst>
                <a:gd name="adj" fmla="val 5303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同侧圆角矩形 95"/>
            <p:cNvSpPr/>
            <p:nvPr/>
          </p:nvSpPr>
          <p:spPr>
            <a:xfrm rot="16200000">
              <a:off x="2413452" y="2443956"/>
              <a:ext cx="534993" cy="9277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2680948" y="2640315"/>
              <a:ext cx="562372" cy="1586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8" name="同侧圆角矩形 97"/>
            <p:cNvSpPr/>
            <p:nvPr/>
          </p:nvSpPr>
          <p:spPr>
            <a:xfrm rot="10800000">
              <a:off x="2680947" y="4226742"/>
              <a:ext cx="359708" cy="9751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 rot="5400000">
              <a:off x="3324656" y="3253677"/>
              <a:ext cx="562372" cy="1383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同侧圆角矩形 99"/>
            <p:cNvSpPr/>
            <p:nvPr/>
          </p:nvSpPr>
          <p:spPr>
            <a:xfrm rot="10800000">
              <a:off x="3938017" y="4214843"/>
              <a:ext cx="359708" cy="9751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1" name="同侧圆角矩形 100"/>
            <p:cNvSpPr/>
            <p:nvPr/>
          </p:nvSpPr>
          <p:spPr>
            <a:xfrm rot="1800000">
              <a:off x="3047361" y="2438497"/>
              <a:ext cx="273755" cy="50137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任意形状 101"/>
            <p:cNvSpPr/>
            <p:nvPr/>
          </p:nvSpPr>
          <p:spPr>
            <a:xfrm>
              <a:off x="2217091" y="2640314"/>
              <a:ext cx="321828" cy="534994"/>
            </a:xfrm>
            <a:custGeom>
              <a:avLst/>
              <a:gdLst>
                <a:gd name="connsiteX0" fmla="*/ 267497 w 321828"/>
                <a:gd name="connsiteY0" fmla="*/ 0 h 534994"/>
                <a:gd name="connsiteX1" fmla="*/ 321828 w 321828"/>
                <a:gd name="connsiteY1" fmla="*/ 0 h 534994"/>
                <a:gd name="connsiteX2" fmla="*/ 321828 w 321828"/>
                <a:gd name="connsiteY2" fmla="*/ 534994 h 534994"/>
                <a:gd name="connsiteX3" fmla="*/ 267497 w 321828"/>
                <a:gd name="connsiteY3" fmla="*/ 534994 h 534994"/>
                <a:gd name="connsiteX4" fmla="*/ 0 w 321828"/>
                <a:gd name="connsiteY4" fmla="*/ 267497 h 534994"/>
                <a:gd name="connsiteX5" fmla="*/ 267497 w 321828"/>
                <a:gd name="connsiteY5" fmla="*/ 0 h 53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828" h="534994">
                  <a:moveTo>
                    <a:pt x="267497" y="0"/>
                  </a:moveTo>
                  <a:lnTo>
                    <a:pt x="321828" y="0"/>
                  </a:lnTo>
                  <a:lnTo>
                    <a:pt x="321828" y="534994"/>
                  </a:lnTo>
                  <a:lnTo>
                    <a:pt x="267497" y="534994"/>
                  </a:lnTo>
                  <a:cubicBezTo>
                    <a:pt x="119762" y="534994"/>
                    <a:pt x="0" y="415232"/>
                    <a:pt x="0" y="267497"/>
                  </a:cubicBezTo>
                  <a:cubicBezTo>
                    <a:pt x="0" y="119762"/>
                    <a:pt x="119762" y="0"/>
                    <a:pt x="267497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2933939" y="2801719"/>
              <a:ext cx="106092" cy="1060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任意形状 103"/>
            <p:cNvSpPr/>
            <p:nvPr/>
          </p:nvSpPr>
          <p:spPr>
            <a:xfrm rot="16200000">
              <a:off x="2753458" y="4913408"/>
              <a:ext cx="218949" cy="363973"/>
            </a:xfrm>
            <a:custGeom>
              <a:avLst/>
              <a:gdLst>
                <a:gd name="connsiteX0" fmla="*/ 267497 w 321828"/>
                <a:gd name="connsiteY0" fmla="*/ 0 h 534994"/>
                <a:gd name="connsiteX1" fmla="*/ 321828 w 321828"/>
                <a:gd name="connsiteY1" fmla="*/ 0 h 534994"/>
                <a:gd name="connsiteX2" fmla="*/ 321828 w 321828"/>
                <a:gd name="connsiteY2" fmla="*/ 534994 h 534994"/>
                <a:gd name="connsiteX3" fmla="*/ 267497 w 321828"/>
                <a:gd name="connsiteY3" fmla="*/ 534994 h 534994"/>
                <a:gd name="connsiteX4" fmla="*/ 0 w 321828"/>
                <a:gd name="connsiteY4" fmla="*/ 267497 h 534994"/>
                <a:gd name="connsiteX5" fmla="*/ 267497 w 321828"/>
                <a:gd name="connsiteY5" fmla="*/ 0 h 53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828" h="534994">
                  <a:moveTo>
                    <a:pt x="267497" y="0"/>
                  </a:moveTo>
                  <a:lnTo>
                    <a:pt x="321828" y="0"/>
                  </a:lnTo>
                  <a:lnTo>
                    <a:pt x="321828" y="534994"/>
                  </a:lnTo>
                  <a:lnTo>
                    <a:pt x="267497" y="534994"/>
                  </a:lnTo>
                  <a:cubicBezTo>
                    <a:pt x="119762" y="534994"/>
                    <a:pt x="0" y="415232"/>
                    <a:pt x="0" y="267497"/>
                  </a:cubicBezTo>
                  <a:cubicBezTo>
                    <a:pt x="0" y="119762"/>
                    <a:pt x="119762" y="0"/>
                    <a:pt x="267497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5" name="任意形状 104"/>
            <p:cNvSpPr/>
            <p:nvPr/>
          </p:nvSpPr>
          <p:spPr>
            <a:xfrm rot="16200000">
              <a:off x="4009554" y="4913759"/>
              <a:ext cx="216009" cy="360333"/>
            </a:xfrm>
            <a:custGeom>
              <a:avLst/>
              <a:gdLst>
                <a:gd name="connsiteX0" fmla="*/ 267497 w 321828"/>
                <a:gd name="connsiteY0" fmla="*/ 0 h 534994"/>
                <a:gd name="connsiteX1" fmla="*/ 321828 w 321828"/>
                <a:gd name="connsiteY1" fmla="*/ 0 h 534994"/>
                <a:gd name="connsiteX2" fmla="*/ 321828 w 321828"/>
                <a:gd name="connsiteY2" fmla="*/ 534994 h 534994"/>
                <a:gd name="connsiteX3" fmla="*/ 267497 w 321828"/>
                <a:gd name="connsiteY3" fmla="*/ 534994 h 534994"/>
                <a:gd name="connsiteX4" fmla="*/ 0 w 321828"/>
                <a:gd name="connsiteY4" fmla="*/ 267497 h 534994"/>
                <a:gd name="connsiteX5" fmla="*/ 267497 w 321828"/>
                <a:gd name="connsiteY5" fmla="*/ 0 h 53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828" h="534994">
                  <a:moveTo>
                    <a:pt x="267497" y="0"/>
                  </a:moveTo>
                  <a:lnTo>
                    <a:pt x="321828" y="0"/>
                  </a:lnTo>
                  <a:lnTo>
                    <a:pt x="321828" y="534994"/>
                  </a:lnTo>
                  <a:lnTo>
                    <a:pt x="267497" y="534994"/>
                  </a:lnTo>
                  <a:cubicBezTo>
                    <a:pt x="119762" y="534994"/>
                    <a:pt x="0" y="415232"/>
                    <a:pt x="0" y="267497"/>
                  </a:cubicBezTo>
                  <a:cubicBezTo>
                    <a:pt x="0" y="119762"/>
                    <a:pt x="119762" y="0"/>
                    <a:pt x="267497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3382813" y="3661023"/>
              <a:ext cx="722671" cy="33580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7" name="组 106"/>
          <p:cNvGrpSpPr/>
          <p:nvPr/>
        </p:nvGrpSpPr>
        <p:grpSpPr>
          <a:xfrm flipH="1">
            <a:off x="3089526" y="4286249"/>
            <a:ext cx="574255" cy="625499"/>
            <a:chOff x="2217091" y="2438497"/>
            <a:chExt cx="2539735" cy="2766372"/>
          </a:xfrm>
        </p:grpSpPr>
        <p:sp>
          <p:nvSpPr>
            <p:cNvPr id="108" name="任意形状 107"/>
            <p:cNvSpPr/>
            <p:nvPr/>
          </p:nvSpPr>
          <p:spPr>
            <a:xfrm>
              <a:off x="4272953" y="3664373"/>
              <a:ext cx="483873" cy="635253"/>
            </a:xfrm>
            <a:custGeom>
              <a:avLst/>
              <a:gdLst>
                <a:gd name="connsiteX0" fmla="*/ 14592 w 515566"/>
                <a:gd name="connsiteY0" fmla="*/ 0 h 437745"/>
                <a:gd name="connsiteX1" fmla="*/ 515566 w 515566"/>
                <a:gd name="connsiteY1" fmla="*/ 321013 h 437745"/>
                <a:gd name="connsiteX2" fmla="*/ 301558 w 515566"/>
                <a:gd name="connsiteY2" fmla="*/ 437745 h 437745"/>
                <a:gd name="connsiteX3" fmla="*/ 0 w 515566"/>
                <a:gd name="connsiteY3" fmla="*/ 72957 h 437745"/>
                <a:gd name="connsiteX4" fmla="*/ 14592 w 515566"/>
                <a:gd name="connsiteY4" fmla="*/ 0 h 43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5566" h="437745">
                  <a:moveTo>
                    <a:pt x="14592" y="0"/>
                  </a:moveTo>
                  <a:lnTo>
                    <a:pt x="515566" y="321013"/>
                  </a:lnTo>
                  <a:lnTo>
                    <a:pt x="301558" y="437745"/>
                  </a:lnTo>
                  <a:lnTo>
                    <a:pt x="0" y="72957"/>
                  </a:lnTo>
                  <a:lnTo>
                    <a:pt x="14592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9" name="圆角矩形 108"/>
            <p:cNvSpPr/>
            <p:nvPr/>
          </p:nvSpPr>
          <p:spPr>
            <a:xfrm>
              <a:off x="2680946" y="2553390"/>
              <a:ext cx="666520" cy="1243837"/>
            </a:xfrm>
            <a:prstGeom prst="roundRect">
              <a:avLst>
                <a:gd name="adj" fmla="val 530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0" name="同侧圆角矩形 109"/>
            <p:cNvSpPr/>
            <p:nvPr/>
          </p:nvSpPr>
          <p:spPr>
            <a:xfrm rot="16200000">
              <a:off x="2413452" y="2443956"/>
              <a:ext cx="534993" cy="9277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2680948" y="2640315"/>
              <a:ext cx="562372" cy="15864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同侧圆角矩形 111"/>
            <p:cNvSpPr/>
            <p:nvPr/>
          </p:nvSpPr>
          <p:spPr>
            <a:xfrm rot="10800000">
              <a:off x="2680947" y="4226742"/>
              <a:ext cx="359708" cy="9751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 rot="5400000">
              <a:off x="3324656" y="3253677"/>
              <a:ext cx="562372" cy="138376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4" name="同侧圆角矩形 113"/>
            <p:cNvSpPr/>
            <p:nvPr/>
          </p:nvSpPr>
          <p:spPr>
            <a:xfrm rot="10800000">
              <a:off x="3938017" y="4214843"/>
              <a:ext cx="359708" cy="9751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同侧圆角矩形 114"/>
            <p:cNvSpPr/>
            <p:nvPr/>
          </p:nvSpPr>
          <p:spPr>
            <a:xfrm rot="1800000">
              <a:off x="3047361" y="2438497"/>
              <a:ext cx="273755" cy="50137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6" name="任意形状 115"/>
            <p:cNvSpPr/>
            <p:nvPr/>
          </p:nvSpPr>
          <p:spPr>
            <a:xfrm>
              <a:off x="2217091" y="2640314"/>
              <a:ext cx="321828" cy="534994"/>
            </a:xfrm>
            <a:custGeom>
              <a:avLst/>
              <a:gdLst>
                <a:gd name="connsiteX0" fmla="*/ 267497 w 321828"/>
                <a:gd name="connsiteY0" fmla="*/ 0 h 534994"/>
                <a:gd name="connsiteX1" fmla="*/ 321828 w 321828"/>
                <a:gd name="connsiteY1" fmla="*/ 0 h 534994"/>
                <a:gd name="connsiteX2" fmla="*/ 321828 w 321828"/>
                <a:gd name="connsiteY2" fmla="*/ 534994 h 534994"/>
                <a:gd name="connsiteX3" fmla="*/ 267497 w 321828"/>
                <a:gd name="connsiteY3" fmla="*/ 534994 h 534994"/>
                <a:gd name="connsiteX4" fmla="*/ 0 w 321828"/>
                <a:gd name="connsiteY4" fmla="*/ 267497 h 534994"/>
                <a:gd name="connsiteX5" fmla="*/ 267497 w 321828"/>
                <a:gd name="connsiteY5" fmla="*/ 0 h 53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828" h="534994">
                  <a:moveTo>
                    <a:pt x="267497" y="0"/>
                  </a:moveTo>
                  <a:lnTo>
                    <a:pt x="321828" y="0"/>
                  </a:lnTo>
                  <a:lnTo>
                    <a:pt x="321828" y="534994"/>
                  </a:lnTo>
                  <a:lnTo>
                    <a:pt x="267497" y="534994"/>
                  </a:lnTo>
                  <a:cubicBezTo>
                    <a:pt x="119762" y="534994"/>
                    <a:pt x="0" y="415232"/>
                    <a:pt x="0" y="267497"/>
                  </a:cubicBezTo>
                  <a:cubicBezTo>
                    <a:pt x="0" y="119762"/>
                    <a:pt x="119762" y="0"/>
                    <a:pt x="26749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2933939" y="2801719"/>
              <a:ext cx="106092" cy="10609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8" name="任意形状 117"/>
            <p:cNvSpPr/>
            <p:nvPr/>
          </p:nvSpPr>
          <p:spPr>
            <a:xfrm rot="16200000">
              <a:off x="2753458" y="4913408"/>
              <a:ext cx="218949" cy="363973"/>
            </a:xfrm>
            <a:custGeom>
              <a:avLst/>
              <a:gdLst>
                <a:gd name="connsiteX0" fmla="*/ 267497 w 321828"/>
                <a:gd name="connsiteY0" fmla="*/ 0 h 534994"/>
                <a:gd name="connsiteX1" fmla="*/ 321828 w 321828"/>
                <a:gd name="connsiteY1" fmla="*/ 0 h 534994"/>
                <a:gd name="connsiteX2" fmla="*/ 321828 w 321828"/>
                <a:gd name="connsiteY2" fmla="*/ 534994 h 534994"/>
                <a:gd name="connsiteX3" fmla="*/ 267497 w 321828"/>
                <a:gd name="connsiteY3" fmla="*/ 534994 h 534994"/>
                <a:gd name="connsiteX4" fmla="*/ 0 w 321828"/>
                <a:gd name="connsiteY4" fmla="*/ 267497 h 534994"/>
                <a:gd name="connsiteX5" fmla="*/ 267497 w 321828"/>
                <a:gd name="connsiteY5" fmla="*/ 0 h 53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828" h="534994">
                  <a:moveTo>
                    <a:pt x="267497" y="0"/>
                  </a:moveTo>
                  <a:lnTo>
                    <a:pt x="321828" y="0"/>
                  </a:lnTo>
                  <a:lnTo>
                    <a:pt x="321828" y="534994"/>
                  </a:lnTo>
                  <a:lnTo>
                    <a:pt x="267497" y="534994"/>
                  </a:lnTo>
                  <a:cubicBezTo>
                    <a:pt x="119762" y="534994"/>
                    <a:pt x="0" y="415232"/>
                    <a:pt x="0" y="267497"/>
                  </a:cubicBezTo>
                  <a:cubicBezTo>
                    <a:pt x="0" y="119762"/>
                    <a:pt x="119762" y="0"/>
                    <a:pt x="26749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9" name="任意形状 118"/>
            <p:cNvSpPr/>
            <p:nvPr/>
          </p:nvSpPr>
          <p:spPr>
            <a:xfrm rot="16200000">
              <a:off x="4009554" y="4913759"/>
              <a:ext cx="216009" cy="360333"/>
            </a:xfrm>
            <a:custGeom>
              <a:avLst/>
              <a:gdLst>
                <a:gd name="connsiteX0" fmla="*/ 267497 w 321828"/>
                <a:gd name="connsiteY0" fmla="*/ 0 h 534994"/>
                <a:gd name="connsiteX1" fmla="*/ 321828 w 321828"/>
                <a:gd name="connsiteY1" fmla="*/ 0 h 534994"/>
                <a:gd name="connsiteX2" fmla="*/ 321828 w 321828"/>
                <a:gd name="connsiteY2" fmla="*/ 534994 h 534994"/>
                <a:gd name="connsiteX3" fmla="*/ 267497 w 321828"/>
                <a:gd name="connsiteY3" fmla="*/ 534994 h 534994"/>
                <a:gd name="connsiteX4" fmla="*/ 0 w 321828"/>
                <a:gd name="connsiteY4" fmla="*/ 267497 h 534994"/>
                <a:gd name="connsiteX5" fmla="*/ 267497 w 321828"/>
                <a:gd name="connsiteY5" fmla="*/ 0 h 53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828" h="534994">
                  <a:moveTo>
                    <a:pt x="267497" y="0"/>
                  </a:moveTo>
                  <a:lnTo>
                    <a:pt x="321828" y="0"/>
                  </a:lnTo>
                  <a:lnTo>
                    <a:pt x="321828" y="534994"/>
                  </a:lnTo>
                  <a:lnTo>
                    <a:pt x="267497" y="534994"/>
                  </a:lnTo>
                  <a:cubicBezTo>
                    <a:pt x="119762" y="534994"/>
                    <a:pt x="0" y="415232"/>
                    <a:pt x="0" y="267497"/>
                  </a:cubicBezTo>
                  <a:cubicBezTo>
                    <a:pt x="0" y="119762"/>
                    <a:pt x="119762" y="0"/>
                    <a:pt x="26749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3382813" y="3661023"/>
              <a:ext cx="722671" cy="33580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23" name="组合 4"/>
          <p:cNvGrpSpPr/>
          <p:nvPr/>
        </p:nvGrpSpPr>
        <p:grpSpPr>
          <a:xfrm>
            <a:off x="8137576" y="5970907"/>
            <a:ext cx="577850" cy="892266"/>
            <a:chOff x="8137576" y="5440056"/>
            <a:chExt cx="577850" cy="1588825"/>
          </a:xfrm>
        </p:grpSpPr>
        <p:sp>
          <p:nvSpPr>
            <p:cNvPr id="124" name="圆角矩形 123"/>
            <p:cNvSpPr/>
            <p:nvPr/>
          </p:nvSpPr>
          <p:spPr>
            <a:xfrm>
              <a:off x="8137576" y="5440056"/>
              <a:ext cx="577850" cy="158882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5" name="直接连接符 6"/>
            <p:cNvCxnSpPr/>
            <p:nvPr/>
          </p:nvCxnSpPr>
          <p:spPr>
            <a:xfrm>
              <a:off x="8426501" y="5536587"/>
              <a:ext cx="0" cy="1492294"/>
            </a:xfrm>
            <a:prstGeom prst="line">
              <a:avLst/>
            </a:prstGeom>
            <a:ln w="762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245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4556440" y="264394"/>
            <a:ext cx="3413502" cy="1423721"/>
          </a:xfrm>
        </p:spPr>
        <p:txBody>
          <a:bodyPr/>
          <a:lstStyle/>
          <a:p>
            <a:r>
              <a:rPr kumimoji="1" lang="zh-CN" altLang="en-US" sz="2400" dirty="0" smtClean="0"/>
              <a:t>选定开发环境及语言，构建基本的游戏玩法及大体构架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sz="2400" dirty="0" smtClean="0"/>
              <a:t>寻找图像素材，制作动作序列帧图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选择合适的字体库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匹配相应的音效素材</a:t>
            </a:r>
            <a:endParaRPr kumimoji="1" lang="zh-CN" altLang="en-US" sz="2400" dirty="0"/>
          </a:p>
        </p:txBody>
      </p:sp>
      <p:grpSp>
        <p:nvGrpSpPr>
          <p:cNvPr id="4" name="组 3"/>
          <p:cNvGrpSpPr/>
          <p:nvPr/>
        </p:nvGrpSpPr>
        <p:grpSpPr>
          <a:xfrm>
            <a:off x="1103014" y="658946"/>
            <a:ext cx="2901827" cy="1296109"/>
            <a:chOff x="987267" y="903997"/>
            <a:chExt cx="4193105" cy="1872862"/>
          </a:xfrm>
        </p:grpSpPr>
        <p:grpSp>
          <p:nvGrpSpPr>
            <p:cNvPr id="5" name="组 4"/>
            <p:cNvGrpSpPr/>
            <p:nvPr/>
          </p:nvGrpSpPr>
          <p:grpSpPr>
            <a:xfrm>
              <a:off x="987267" y="1776129"/>
              <a:ext cx="1856419" cy="1000729"/>
              <a:chOff x="5477356" y="2913238"/>
              <a:chExt cx="3368664" cy="2115961"/>
            </a:xfrm>
          </p:grpSpPr>
          <p:sp>
            <p:nvSpPr>
              <p:cNvPr id="11" name="三角形 10"/>
              <p:cNvSpPr/>
              <p:nvPr/>
            </p:nvSpPr>
            <p:spPr>
              <a:xfrm>
                <a:off x="5477356" y="2913238"/>
                <a:ext cx="3368664" cy="2115961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直角三角形 11"/>
              <p:cNvSpPr/>
              <p:nvPr/>
            </p:nvSpPr>
            <p:spPr>
              <a:xfrm>
                <a:off x="7162800" y="2913238"/>
                <a:ext cx="1683220" cy="2115961"/>
              </a:xfrm>
              <a:prstGeom prst="rtTriangl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6" name="组 5"/>
            <p:cNvGrpSpPr/>
            <p:nvPr/>
          </p:nvGrpSpPr>
          <p:grpSpPr>
            <a:xfrm>
              <a:off x="1963024" y="903997"/>
              <a:ext cx="3217348" cy="1872862"/>
              <a:chOff x="5477356" y="2913238"/>
              <a:chExt cx="3368664" cy="2115961"/>
            </a:xfrm>
          </p:grpSpPr>
          <p:sp>
            <p:nvSpPr>
              <p:cNvPr id="9" name="三角形 8"/>
              <p:cNvSpPr/>
              <p:nvPr/>
            </p:nvSpPr>
            <p:spPr>
              <a:xfrm>
                <a:off x="5477356" y="2913238"/>
                <a:ext cx="3368664" cy="2115961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直角三角形 9"/>
              <p:cNvSpPr/>
              <p:nvPr/>
            </p:nvSpPr>
            <p:spPr>
              <a:xfrm>
                <a:off x="7162800" y="2913238"/>
                <a:ext cx="1683220" cy="2115961"/>
              </a:xfrm>
              <a:prstGeom prst="rtTriangl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7" name="任意形状 6"/>
            <p:cNvSpPr/>
            <p:nvPr/>
          </p:nvSpPr>
          <p:spPr>
            <a:xfrm>
              <a:off x="1714480" y="2375714"/>
              <a:ext cx="1625153" cy="398991"/>
            </a:xfrm>
            <a:custGeom>
              <a:avLst/>
              <a:gdLst>
                <a:gd name="connsiteX0" fmla="*/ 1247000 w 2520879"/>
                <a:gd name="connsiteY0" fmla="*/ 0 h 618901"/>
                <a:gd name="connsiteX1" fmla="*/ 1604038 w 2520879"/>
                <a:gd name="connsiteY1" fmla="*/ 236661 h 618901"/>
                <a:gd name="connsiteX2" fmla="*/ 1609756 w 2520879"/>
                <a:gd name="connsiteY2" fmla="*/ 264982 h 618901"/>
                <a:gd name="connsiteX3" fmla="*/ 1618445 w 2520879"/>
                <a:gd name="connsiteY3" fmla="*/ 242851 h 618901"/>
                <a:gd name="connsiteX4" fmla="*/ 1911425 w 2520879"/>
                <a:gd name="connsiteY4" fmla="*/ 77913 h 618901"/>
                <a:gd name="connsiteX5" fmla="*/ 2195495 w 2520879"/>
                <a:gd name="connsiteY5" fmla="*/ 228951 h 618901"/>
                <a:gd name="connsiteX6" fmla="*/ 2198826 w 2520879"/>
                <a:gd name="connsiteY6" fmla="*/ 235088 h 618901"/>
                <a:gd name="connsiteX7" fmla="*/ 2200216 w 2520879"/>
                <a:gd name="connsiteY7" fmla="*/ 234731 h 618901"/>
                <a:gd name="connsiteX8" fmla="*/ 2254001 w 2520879"/>
                <a:gd name="connsiteY8" fmla="*/ 229309 h 618901"/>
                <a:gd name="connsiteX9" fmla="*/ 2515457 w 2520879"/>
                <a:gd name="connsiteY9" fmla="*/ 442401 h 618901"/>
                <a:gd name="connsiteX10" fmla="*/ 2520740 w 2520879"/>
                <a:gd name="connsiteY10" fmla="*/ 494805 h 618901"/>
                <a:gd name="connsiteX11" fmla="*/ 2520879 w 2520879"/>
                <a:gd name="connsiteY11" fmla="*/ 494805 h 618901"/>
                <a:gd name="connsiteX12" fmla="*/ 2520879 w 2520879"/>
                <a:gd name="connsiteY12" fmla="*/ 496184 h 618901"/>
                <a:gd name="connsiteX13" fmla="*/ 2520879 w 2520879"/>
                <a:gd name="connsiteY13" fmla="*/ 496186 h 618901"/>
                <a:gd name="connsiteX14" fmla="*/ 2520879 w 2520879"/>
                <a:gd name="connsiteY14" fmla="*/ 496189 h 618901"/>
                <a:gd name="connsiteX15" fmla="*/ 2520879 w 2520879"/>
                <a:gd name="connsiteY15" fmla="*/ 567071 h 618901"/>
                <a:gd name="connsiteX16" fmla="*/ 2520879 w 2520879"/>
                <a:gd name="connsiteY16" fmla="*/ 618901 h 618901"/>
                <a:gd name="connsiteX17" fmla="*/ 1309154 w 2520879"/>
                <a:gd name="connsiteY17" fmla="*/ 618901 h 618901"/>
                <a:gd name="connsiteX18" fmla="*/ 1309154 w 2520879"/>
                <a:gd name="connsiteY18" fmla="*/ 618900 h 618901"/>
                <a:gd name="connsiteX19" fmla="*/ 0 w 2520879"/>
                <a:gd name="connsiteY19" fmla="*/ 618900 h 618901"/>
                <a:gd name="connsiteX20" fmla="*/ 0 w 2520879"/>
                <a:gd name="connsiteY20" fmla="*/ 533782 h 618901"/>
                <a:gd name="connsiteX21" fmla="*/ 191 w 2520879"/>
                <a:gd name="connsiteY21" fmla="*/ 533782 h 618901"/>
                <a:gd name="connsiteX22" fmla="*/ 0 w 2520879"/>
                <a:gd name="connsiteY22" fmla="*/ 531884 h 618901"/>
                <a:gd name="connsiteX23" fmla="*/ 243094 w 2520879"/>
                <a:gd name="connsiteY23" fmla="*/ 288789 h 618901"/>
                <a:gd name="connsiteX24" fmla="*/ 379010 w 2520879"/>
                <a:gd name="connsiteY24" fmla="*/ 330306 h 618901"/>
                <a:gd name="connsiteX25" fmla="*/ 396622 w 2520879"/>
                <a:gd name="connsiteY25" fmla="*/ 344837 h 618901"/>
                <a:gd name="connsiteX26" fmla="*/ 397885 w 2520879"/>
                <a:gd name="connsiteY26" fmla="*/ 340770 h 618901"/>
                <a:gd name="connsiteX27" fmla="*/ 685872 w 2520879"/>
                <a:gd name="connsiteY27" fmla="*/ 149879 h 618901"/>
                <a:gd name="connsiteX28" fmla="*/ 860622 w 2520879"/>
                <a:gd name="connsiteY28" fmla="*/ 203258 h 618901"/>
                <a:gd name="connsiteX29" fmla="*/ 893409 w 2520879"/>
                <a:gd name="connsiteY29" fmla="*/ 230310 h 618901"/>
                <a:gd name="connsiteX30" fmla="*/ 925688 w 2520879"/>
                <a:gd name="connsiteY30" fmla="*/ 170840 h 618901"/>
                <a:gd name="connsiteX31" fmla="*/ 1247000 w 2520879"/>
                <a:gd name="connsiteY31" fmla="*/ 0 h 618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20879" h="618901">
                  <a:moveTo>
                    <a:pt x="1247000" y="0"/>
                  </a:moveTo>
                  <a:cubicBezTo>
                    <a:pt x="1407504" y="0"/>
                    <a:pt x="1545215" y="97585"/>
                    <a:pt x="1604038" y="236661"/>
                  </a:cubicBezTo>
                  <a:lnTo>
                    <a:pt x="1609756" y="264982"/>
                  </a:lnTo>
                  <a:lnTo>
                    <a:pt x="1618445" y="242851"/>
                  </a:lnTo>
                  <a:cubicBezTo>
                    <a:pt x="1678529" y="143967"/>
                    <a:pt x="1787263" y="77913"/>
                    <a:pt x="1911425" y="77913"/>
                  </a:cubicBezTo>
                  <a:cubicBezTo>
                    <a:pt x="2029675" y="77913"/>
                    <a:pt x="2133931" y="137826"/>
                    <a:pt x="2195495" y="228951"/>
                  </a:cubicBezTo>
                  <a:lnTo>
                    <a:pt x="2198826" y="235088"/>
                  </a:lnTo>
                  <a:lnTo>
                    <a:pt x="2200216" y="234731"/>
                  </a:lnTo>
                  <a:cubicBezTo>
                    <a:pt x="2217589" y="231176"/>
                    <a:pt x="2235577" y="229309"/>
                    <a:pt x="2254001" y="229309"/>
                  </a:cubicBezTo>
                  <a:cubicBezTo>
                    <a:pt x="2382970" y="229309"/>
                    <a:pt x="2490572" y="320790"/>
                    <a:pt x="2515457" y="442401"/>
                  </a:cubicBezTo>
                  <a:lnTo>
                    <a:pt x="2520740" y="494805"/>
                  </a:lnTo>
                  <a:lnTo>
                    <a:pt x="2520879" y="494805"/>
                  </a:lnTo>
                  <a:lnTo>
                    <a:pt x="2520879" y="496184"/>
                  </a:lnTo>
                  <a:lnTo>
                    <a:pt x="2520879" y="496186"/>
                  </a:lnTo>
                  <a:lnTo>
                    <a:pt x="2520879" y="496189"/>
                  </a:lnTo>
                  <a:lnTo>
                    <a:pt x="2520879" y="567071"/>
                  </a:lnTo>
                  <a:lnTo>
                    <a:pt x="2520879" y="618901"/>
                  </a:lnTo>
                  <a:lnTo>
                    <a:pt x="1309154" y="618901"/>
                  </a:lnTo>
                  <a:lnTo>
                    <a:pt x="1309154" y="618900"/>
                  </a:lnTo>
                  <a:lnTo>
                    <a:pt x="0" y="618900"/>
                  </a:lnTo>
                  <a:lnTo>
                    <a:pt x="0" y="533782"/>
                  </a:lnTo>
                  <a:lnTo>
                    <a:pt x="191" y="533782"/>
                  </a:lnTo>
                  <a:lnTo>
                    <a:pt x="0" y="531884"/>
                  </a:lnTo>
                  <a:cubicBezTo>
                    <a:pt x="0" y="397626"/>
                    <a:pt x="108837" y="288789"/>
                    <a:pt x="243094" y="288789"/>
                  </a:cubicBezTo>
                  <a:cubicBezTo>
                    <a:pt x="293440" y="288789"/>
                    <a:pt x="340212" y="304095"/>
                    <a:pt x="379010" y="330306"/>
                  </a:cubicBezTo>
                  <a:lnTo>
                    <a:pt x="396622" y="344837"/>
                  </a:lnTo>
                  <a:lnTo>
                    <a:pt x="397885" y="340770"/>
                  </a:lnTo>
                  <a:cubicBezTo>
                    <a:pt x="445332" y="228591"/>
                    <a:pt x="556410" y="149879"/>
                    <a:pt x="685872" y="149879"/>
                  </a:cubicBezTo>
                  <a:cubicBezTo>
                    <a:pt x="750603" y="149879"/>
                    <a:pt x="810738" y="169557"/>
                    <a:pt x="860622" y="203258"/>
                  </a:cubicBezTo>
                  <a:lnTo>
                    <a:pt x="893409" y="230310"/>
                  </a:lnTo>
                  <a:lnTo>
                    <a:pt x="925688" y="170840"/>
                  </a:lnTo>
                  <a:cubicBezTo>
                    <a:pt x="995323" y="67767"/>
                    <a:pt x="1113247" y="0"/>
                    <a:pt x="1247000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形状 7"/>
            <p:cNvSpPr/>
            <p:nvPr/>
          </p:nvSpPr>
          <p:spPr>
            <a:xfrm>
              <a:off x="3003240" y="2546963"/>
              <a:ext cx="927623" cy="227741"/>
            </a:xfrm>
            <a:custGeom>
              <a:avLst/>
              <a:gdLst>
                <a:gd name="connsiteX0" fmla="*/ 1247000 w 2520879"/>
                <a:gd name="connsiteY0" fmla="*/ 0 h 618901"/>
                <a:gd name="connsiteX1" fmla="*/ 1604038 w 2520879"/>
                <a:gd name="connsiteY1" fmla="*/ 236661 h 618901"/>
                <a:gd name="connsiteX2" fmla="*/ 1609756 w 2520879"/>
                <a:gd name="connsiteY2" fmla="*/ 264982 h 618901"/>
                <a:gd name="connsiteX3" fmla="*/ 1618445 w 2520879"/>
                <a:gd name="connsiteY3" fmla="*/ 242851 h 618901"/>
                <a:gd name="connsiteX4" fmla="*/ 1911425 w 2520879"/>
                <a:gd name="connsiteY4" fmla="*/ 77913 h 618901"/>
                <a:gd name="connsiteX5" fmla="*/ 2195495 w 2520879"/>
                <a:gd name="connsiteY5" fmla="*/ 228951 h 618901"/>
                <a:gd name="connsiteX6" fmla="*/ 2198826 w 2520879"/>
                <a:gd name="connsiteY6" fmla="*/ 235088 h 618901"/>
                <a:gd name="connsiteX7" fmla="*/ 2200216 w 2520879"/>
                <a:gd name="connsiteY7" fmla="*/ 234731 h 618901"/>
                <a:gd name="connsiteX8" fmla="*/ 2254001 w 2520879"/>
                <a:gd name="connsiteY8" fmla="*/ 229309 h 618901"/>
                <a:gd name="connsiteX9" fmla="*/ 2515457 w 2520879"/>
                <a:gd name="connsiteY9" fmla="*/ 442401 h 618901"/>
                <a:gd name="connsiteX10" fmla="*/ 2520740 w 2520879"/>
                <a:gd name="connsiteY10" fmla="*/ 494805 h 618901"/>
                <a:gd name="connsiteX11" fmla="*/ 2520879 w 2520879"/>
                <a:gd name="connsiteY11" fmla="*/ 494805 h 618901"/>
                <a:gd name="connsiteX12" fmla="*/ 2520879 w 2520879"/>
                <a:gd name="connsiteY12" fmla="*/ 496184 h 618901"/>
                <a:gd name="connsiteX13" fmla="*/ 2520879 w 2520879"/>
                <a:gd name="connsiteY13" fmla="*/ 496186 h 618901"/>
                <a:gd name="connsiteX14" fmla="*/ 2520879 w 2520879"/>
                <a:gd name="connsiteY14" fmla="*/ 496189 h 618901"/>
                <a:gd name="connsiteX15" fmla="*/ 2520879 w 2520879"/>
                <a:gd name="connsiteY15" fmla="*/ 567071 h 618901"/>
                <a:gd name="connsiteX16" fmla="*/ 2520879 w 2520879"/>
                <a:gd name="connsiteY16" fmla="*/ 618901 h 618901"/>
                <a:gd name="connsiteX17" fmla="*/ 1309154 w 2520879"/>
                <a:gd name="connsiteY17" fmla="*/ 618901 h 618901"/>
                <a:gd name="connsiteX18" fmla="*/ 1309154 w 2520879"/>
                <a:gd name="connsiteY18" fmla="*/ 618900 h 618901"/>
                <a:gd name="connsiteX19" fmla="*/ 0 w 2520879"/>
                <a:gd name="connsiteY19" fmla="*/ 618900 h 618901"/>
                <a:gd name="connsiteX20" fmla="*/ 0 w 2520879"/>
                <a:gd name="connsiteY20" fmla="*/ 533782 h 618901"/>
                <a:gd name="connsiteX21" fmla="*/ 191 w 2520879"/>
                <a:gd name="connsiteY21" fmla="*/ 533782 h 618901"/>
                <a:gd name="connsiteX22" fmla="*/ 0 w 2520879"/>
                <a:gd name="connsiteY22" fmla="*/ 531884 h 618901"/>
                <a:gd name="connsiteX23" fmla="*/ 243094 w 2520879"/>
                <a:gd name="connsiteY23" fmla="*/ 288789 h 618901"/>
                <a:gd name="connsiteX24" fmla="*/ 379010 w 2520879"/>
                <a:gd name="connsiteY24" fmla="*/ 330306 h 618901"/>
                <a:gd name="connsiteX25" fmla="*/ 396622 w 2520879"/>
                <a:gd name="connsiteY25" fmla="*/ 344837 h 618901"/>
                <a:gd name="connsiteX26" fmla="*/ 397885 w 2520879"/>
                <a:gd name="connsiteY26" fmla="*/ 340770 h 618901"/>
                <a:gd name="connsiteX27" fmla="*/ 685872 w 2520879"/>
                <a:gd name="connsiteY27" fmla="*/ 149879 h 618901"/>
                <a:gd name="connsiteX28" fmla="*/ 860622 w 2520879"/>
                <a:gd name="connsiteY28" fmla="*/ 203258 h 618901"/>
                <a:gd name="connsiteX29" fmla="*/ 893409 w 2520879"/>
                <a:gd name="connsiteY29" fmla="*/ 230310 h 618901"/>
                <a:gd name="connsiteX30" fmla="*/ 925688 w 2520879"/>
                <a:gd name="connsiteY30" fmla="*/ 170840 h 618901"/>
                <a:gd name="connsiteX31" fmla="*/ 1247000 w 2520879"/>
                <a:gd name="connsiteY31" fmla="*/ 0 h 618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20879" h="618901">
                  <a:moveTo>
                    <a:pt x="1247000" y="0"/>
                  </a:moveTo>
                  <a:cubicBezTo>
                    <a:pt x="1407504" y="0"/>
                    <a:pt x="1545215" y="97585"/>
                    <a:pt x="1604038" y="236661"/>
                  </a:cubicBezTo>
                  <a:lnTo>
                    <a:pt x="1609756" y="264982"/>
                  </a:lnTo>
                  <a:lnTo>
                    <a:pt x="1618445" y="242851"/>
                  </a:lnTo>
                  <a:cubicBezTo>
                    <a:pt x="1678529" y="143967"/>
                    <a:pt x="1787263" y="77913"/>
                    <a:pt x="1911425" y="77913"/>
                  </a:cubicBezTo>
                  <a:cubicBezTo>
                    <a:pt x="2029675" y="77913"/>
                    <a:pt x="2133931" y="137826"/>
                    <a:pt x="2195495" y="228951"/>
                  </a:cubicBezTo>
                  <a:lnTo>
                    <a:pt x="2198826" y="235088"/>
                  </a:lnTo>
                  <a:lnTo>
                    <a:pt x="2200216" y="234731"/>
                  </a:lnTo>
                  <a:cubicBezTo>
                    <a:pt x="2217589" y="231176"/>
                    <a:pt x="2235577" y="229309"/>
                    <a:pt x="2254001" y="229309"/>
                  </a:cubicBezTo>
                  <a:cubicBezTo>
                    <a:pt x="2382970" y="229309"/>
                    <a:pt x="2490572" y="320790"/>
                    <a:pt x="2515457" y="442401"/>
                  </a:cubicBezTo>
                  <a:lnTo>
                    <a:pt x="2520740" y="494805"/>
                  </a:lnTo>
                  <a:lnTo>
                    <a:pt x="2520879" y="494805"/>
                  </a:lnTo>
                  <a:lnTo>
                    <a:pt x="2520879" y="496184"/>
                  </a:lnTo>
                  <a:lnTo>
                    <a:pt x="2520879" y="496186"/>
                  </a:lnTo>
                  <a:lnTo>
                    <a:pt x="2520879" y="496189"/>
                  </a:lnTo>
                  <a:lnTo>
                    <a:pt x="2520879" y="567071"/>
                  </a:lnTo>
                  <a:lnTo>
                    <a:pt x="2520879" y="618901"/>
                  </a:lnTo>
                  <a:lnTo>
                    <a:pt x="1309154" y="618901"/>
                  </a:lnTo>
                  <a:lnTo>
                    <a:pt x="1309154" y="618900"/>
                  </a:lnTo>
                  <a:lnTo>
                    <a:pt x="0" y="618900"/>
                  </a:lnTo>
                  <a:lnTo>
                    <a:pt x="0" y="533782"/>
                  </a:lnTo>
                  <a:lnTo>
                    <a:pt x="191" y="533782"/>
                  </a:lnTo>
                  <a:lnTo>
                    <a:pt x="0" y="531884"/>
                  </a:lnTo>
                  <a:cubicBezTo>
                    <a:pt x="0" y="397626"/>
                    <a:pt x="108837" y="288789"/>
                    <a:pt x="243094" y="288789"/>
                  </a:cubicBezTo>
                  <a:cubicBezTo>
                    <a:pt x="293440" y="288789"/>
                    <a:pt x="340212" y="304095"/>
                    <a:pt x="379010" y="330306"/>
                  </a:cubicBezTo>
                  <a:lnTo>
                    <a:pt x="396622" y="344837"/>
                  </a:lnTo>
                  <a:lnTo>
                    <a:pt x="397885" y="340770"/>
                  </a:lnTo>
                  <a:cubicBezTo>
                    <a:pt x="445332" y="228591"/>
                    <a:pt x="556410" y="149879"/>
                    <a:pt x="685872" y="149879"/>
                  </a:cubicBezTo>
                  <a:cubicBezTo>
                    <a:pt x="750603" y="149879"/>
                    <a:pt x="810738" y="169557"/>
                    <a:pt x="860622" y="203258"/>
                  </a:cubicBezTo>
                  <a:lnTo>
                    <a:pt x="893409" y="230310"/>
                  </a:lnTo>
                  <a:lnTo>
                    <a:pt x="925688" y="170840"/>
                  </a:lnTo>
                  <a:cubicBezTo>
                    <a:pt x="995323" y="67767"/>
                    <a:pt x="1113247" y="0"/>
                    <a:pt x="124700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"/>
          <p:cNvGrpSpPr/>
          <p:nvPr/>
        </p:nvGrpSpPr>
        <p:grpSpPr>
          <a:xfrm>
            <a:off x="3753420" y="1093500"/>
            <a:ext cx="503530" cy="715543"/>
            <a:chOff x="10788212" y="1325777"/>
            <a:chExt cx="835399" cy="1187146"/>
          </a:xfrm>
          <a:solidFill>
            <a:schemeClr val="accent2">
              <a:lumMod val="50000"/>
            </a:schemeClr>
          </a:solidFill>
        </p:grpSpPr>
        <p:sp>
          <p:nvSpPr>
            <p:cNvPr id="14" name="三角形 13"/>
            <p:cNvSpPr/>
            <p:nvPr/>
          </p:nvSpPr>
          <p:spPr>
            <a:xfrm>
              <a:off x="10788212" y="132577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三角形 14"/>
            <p:cNvSpPr/>
            <p:nvPr/>
          </p:nvSpPr>
          <p:spPr>
            <a:xfrm>
              <a:off x="10788212" y="1585832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三角形 15"/>
            <p:cNvSpPr/>
            <p:nvPr/>
          </p:nvSpPr>
          <p:spPr>
            <a:xfrm>
              <a:off x="10788212" y="184588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1142980" y="1924102"/>
              <a:ext cx="125864" cy="588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4000803" y="1260193"/>
            <a:ext cx="503530" cy="715543"/>
            <a:chOff x="10788212" y="1325777"/>
            <a:chExt cx="835399" cy="1187146"/>
          </a:xfrm>
          <a:solidFill>
            <a:schemeClr val="accent2">
              <a:lumMod val="75000"/>
            </a:schemeClr>
          </a:solidFill>
        </p:grpSpPr>
        <p:sp>
          <p:nvSpPr>
            <p:cNvPr id="19" name="三角形 18"/>
            <p:cNvSpPr/>
            <p:nvPr/>
          </p:nvSpPr>
          <p:spPr>
            <a:xfrm>
              <a:off x="10788212" y="132577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三角形 19"/>
            <p:cNvSpPr/>
            <p:nvPr/>
          </p:nvSpPr>
          <p:spPr>
            <a:xfrm>
              <a:off x="10788212" y="1585832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三角形 20"/>
            <p:cNvSpPr/>
            <p:nvPr/>
          </p:nvSpPr>
          <p:spPr>
            <a:xfrm>
              <a:off x="10788212" y="184588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142980" y="1924102"/>
              <a:ext cx="125864" cy="588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850562" y="2077687"/>
            <a:ext cx="378523" cy="537902"/>
            <a:chOff x="10788212" y="1325777"/>
            <a:chExt cx="835399" cy="1187146"/>
          </a:xfrm>
          <a:solidFill>
            <a:schemeClr val="accent2">
              <a:lumMod val="50000"/>
            </a:schemeClr>
          </a:solidFill>
        </p:grpSpPr>
        <p:sp>
          <p:nvSpPr>
            <p:cNvPr id="24" name="三角形 23"/>
            <p:cNvSpPr/>
            <p:nvPr/>
          </p:nvSpPr>
          <p:spPr>
            <a:xfrm>
              <a:off x="10788212" y="132577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三角形 24"/>
            <p:cNvSpPr/>
            <p:nvPr/>
          </p:nvSpPr>
          <p:spPr>
            <a:xfrm>
              <a:off x="10788212" y="1585832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三角形 25"/>
            <p:cNvSpPr/>
            <p:nvPr/>
          </p:nvSpPr>
          <p:spPr>
            <a:xfrm>
              <a:off x="10788212" y="184588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142980" y="1924102"/>
              <a:ext cx="125864" cy="588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1414199" y="2077687"/>
            <a:ext cx="378523" cy="537902"/>
            <a:chOff x="10788212" y="1325777"/>
            <a:chExt cx="835399" cy="1187146"/>
          </a:xfrm>
          <a:solidFill>
            <a:schemeClr val="accent2">
              <a:lumMod val="50000"/>
            </a:schemeClr>
          </a:solidFill>
        </p:grpSpPr>
        <p:sp>
          <p:nvSpPr>
            <p:cNvPr id="29" name="三角形 28"/>
            <p:cNvSpPr/>
            <p:nvPr/>
          </p:nvSpPr>
          <p:spPr>
            <a:xfrm>
              <a:off x="10788212" y="132577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三角形 29"/>
            <p:cNvSpPr/>
            <p:nvPr/>
          </p:nvSpPr>
          <p:spPr>
            <a:xfrm>
              <a:off x="10788212" y="1585832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三角形 30"/>
            <p:cNvSpPr/>
            <p:nvPr/>
          </p:nvSpPr>
          <p:spPr>
            <a:xfrm>
              <a:off x="10788212" y="184588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1142980" y="1924102"/>
              <a:ext cx="125864" cy="588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1977836" y="2077687"/>
            <a:ext cx="378523" cy="537902"/>
            <a:chOff x="10788212" y="1325777"/>
            <a:chExt cx="835399" cy="1187146"/>
          </a:xfrm>
          <a:solidFill>
            <a:schemeClr val="accent2">
              <a:lumMod val="50000"/>
            </a:schemeClr>
          </a:solidFill>
        </p:grpSpPr>
        <p:sp>
          <p:nvSpPr>
            <p:cNvPr id="34" name="三角形 33"/>
            <p:cNvSpPr/>
            <p:nvPr/>
          </p:nvSpPr>
          <p:spPr>
            <a:xfrm>
              <a:off x="10788212" y="132577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三角形 34"/>
            <p:cNvSpPr/>
            <p:nvPr/>
          </p:nvSpPr>
          <p:spPr>
            <a:xfrm>
              <a:off x="10788212" y="1585832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三角形 35"/>
            <p:cNvSpPr/>
            <p:nvPr/>
          </p:nvSpPr>
          <p:spPr>
            <a:xfrm>
              <a:off x="10788212" y="184588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11142980" y="1924102"/>
              <a:ext cx="125864" cy="588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8" name="组 37"/>
          <p:cNvGrpSpPr/>
          <p:nvPr/>
        </p:nvGrpSpPr>
        <p:grpSpPr>
          <a:xfrm>
            <a:off x="2541474" y="2077687"/>
            <a:ext cx="378523" cy="537902"/>
            <a:chOff x="10788212" y="1325777"/>
            <a:chExt cx="835399" cy="1187146"/>
          </a:xfrm>
          <a:solidFill>
            <a:schemeClr val="accent2">
              <a:lumMod val="50000"/>
            </a:schemeClr>
          </a:solidFill>
        </p:grpSpPr>
        <p:sp>
          <p:nvSpPr>
            <p:cNvPr id="39" name="三角形 38"/>
            <p:cNvSpPr/>
            <p:nvPr/>
          </p:nvSpPr>
          <p:spPr>
            <a:xfrm>
              <a:off x="10788212" y="132577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三角形 39"/>
            <p:cNvSpPr/>
            <p:nvPr/>
          </p:nvSpPr>
          <p:spPr>
            <a:xfrm>
              <a:off x="10788212" y="1585832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三角形 40"/>
            <p:cNvSpPr/>
            <p:nvPr/>
          </p:nvSpPr>
          <p:spPr>
            <a:xfrm>
              <a:off x="10788212" y="184588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11142980" y="1924102"/>
              <a:ext cx="125864" cy="588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3" name="组 42"/>
          <p:cNvGrpSpPr/>
          <p:nvPr/>
        </p:nvGrpSpPr>
        <p:grpSpPr>
          <a:xfrm>
            <a:off x="1145883" y="2360268"/>
            <a:ext cx="378523" cy="537902"/>
            <a:chOff x="10788212" y="1325777"/>
            <a:chExt cx="835399" cy="1187146"/>
          </a:xfrm>
          <a:solidFill>
            <a:schemeClr val="accent2">
              <a:lumMod val="75000"/>
            </a:schemeClr>
          </a:solidFill>
        </p:grpSpPr>
        <p:sp>
          <p:nvSpPr>
            <p:cNvPr id="44" name="三角形 43"/>
            <p:cNvSpPr/>
            <p:nvPr/>
          </p:nvSpPr>
          <p:spPr>
            <a:xfrm>
              <a:off x="10788212" y="132577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三角形 44"/>
            <p:cNvSpPr/>
            <p:nvPr/>
          </p:nvSpPr>
          <p:spPr>
            <a:xfrm>
              <a:off x="10788212" y="1585832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三角形 45"/>
            <p:cNvSpPr/>
            <p:nvPr/>
          </p:nvSpPr>
          <p:spPr>
            <a:xfrm>
              <a:off x="10788212" y="184588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1142980" y="1924102"/>
              <a:ext cx="125864" cy="588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8" name="组 47"/>
          <p:cNvGrpSpPr/>
          <p:nvPr/>
        </p:nvGrpSpPr>
        <p:grpSpPr>
          <a:xfrm>
            <a:off x="1709520" y="2360268"/>
            <a:ext cx="378523" cy="537902"/>
            <a:chOff x="10788212" y="1325777"/>
            <a:chExt cx="835399" cy="1187146"/>
          </a:xfrm>
          <a:solidFill>
            <a:schemeClr val="accent2">
              <a:lumMod val="75000"/>
            </a:schemeClr>
          </a:solidFill>
        </p:grpSpPr>
        <p:sp>
          <p:nvSpPr>
            <p:cNvPr id="49" name="三角形 48"/>
            <p:cNvSpPr/>
            <p:nvPr/>
          </p:nvSpPr>
          <p:spPr>
            <a:xfrm>
              <a:off x="10788212" y="132577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三角形 49"/>
            <p:cNvSpPr/>
            <p:nvPr/>
          </p:nvSpPr>
          <p:spPr>
            <a:xfrm>
              <a:off x="10788212" y="1585832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三角形 50"/>
            <p:cNvSpPr/>
            <p:nvPr/>
          </p:nvSpPr>
          <p:spPr>
            <a:xfrm>
              <a:off x="10788212" y="184588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11142980" y="1924102"/>
              <a:ext cx="125864" cy="588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52"/>
          <p:cNvGrpSpPr/>
          <p:nvPr/>
        </p:nvGrpSpPr>
        <p:grpSpPr>
          <a:xfrm>
            <a:off x="2273157" y="2360268"/>
            <a:ext cx="378523" cy="537902"/>
            <a:chOff x="10788212" y="1325777"/>
            <a:chExt cx="835399" cy="1187146"/>
          </a:xfrm>
          <a:solidFill>
            <a:schemeClr val="accent2">
              <a:lumMod val="75000"/>
            </a:schemeClr>
          </a:solidFill>
        </p:grpSpPr>
        <p:sp>
          <p:nvSpPr>
            <p:cNvPr id="54" name="三角形 53"/>
            <p:cNvSpPr/>
            <p:nvPr/>
          </p:nvSpPr>
          <p:spPr>
            <a:xfrm>
              <a:off x="10788212" y="132577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三角形 54"/>
            <p:cNvSpPr/>
            <p:nvPr/>
          </p:nvSpPr>
          <p:spPr>
            <a:xfrm>
              <a:off x="10788212" y="1585832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三角形 55"/>
            <p:cNvSpPr/>
            <p:nvPr/>
          </p:nvSpPr>
          <p:spPr>
            <a:xfrm>
              <a:off x="10788212" y="184588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11142980" y="1924102"/>
              <a:ext cx="125864" cy="588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8" name="组 57"/>
          <p:cNvGrpSpPr/>
          <p:nvPr/>
        </p:nvGrpSpPr>
        <p:grpSpPr>
          <a:xfrm>
            <a:off x="2836795" y="2360268"/>
            <a:ext cx="378523" cy="537902"/>
            <a:chOff x="10788212" y="1325777"/>
            <a:chExt cx="835399" cy="1187146"/>
          </a:xfrm>
          <a:solidFill>
            <a:schemeClr val="accent2">
              <a:lumMod val="75000"/>
            </a:schemeClr>
          </a:solidFill>
        </p:grpSpPr>
        <p:sp>
          <p:nvSpPr>
            <p:cNvPr id="59" name="三角形 58"/>
            <p:cNvSpPr/>
            <p:nvPr/>
          </p:nvSpPr>
          <p:spPr>
            <a:xfrm>
              <a:off x="10788212" y="132577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三角形 59"/>
            <p:cNvSpPr/>
            <p:nvPr/>
          </p:nvSpPr>
          <p:spPr>
            <a:xfrm>
              <a:off x="10788212" y="1585832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三角形 60"/>
            <p:cNvSpPr/>
            <p:nvPr/>
          </p:nvSpPr>
          <p:spPr>
            <a:xfrm>
              <a:off x="10788212" y="184588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1142980" y="1924102"/>
              <a:ext cx="125864" cy="588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3" name="椭圆 62"/>
          <p:cNvSpPr/>
          <p:nvPr/>
        </p:nvSpPr>
        <p:spPr>
          <a:xfrm>
            <a:off x="2075000" y="3468014"/>
            <a:ext cx="451318" cy="9033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1238999" y="3348425"/>
            <a:ext cx="451318" cy="9033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grpSp>
        <p:nvGrpSpPr>
          <p:cNvPr id="65" name="组 64"/>
          <p:cNvGrpSpPr/>
          <p:nvPr/>
        </p:nvGrpSpPr>
        <p:grpSpPr>
          <a:xfrm>
            <a:off x="2060116" y="2989429"/>
            <a:ext cx="482969" cy="526067"/>
            <a:chOff x="2217091" y="2438497"/>
            <a:chExt cx="2539735" cy="2766372"/>
          </a:xfrm>
        </p:grpSpPr>
        <p:sp>
          <p:nvSpPr>
            <p:cNvPr id="66" name="任意形状 65"/>
            <p:cNvSpPr/>
            <p:nvPr/>
          </p:nvSpPr>
          <p:spPr>
            <a:xfrm>
              <a:off x="4272953" y="3664373"/>
              <a:ext cx="483873" cy="635253"/>
            </a:xfrm>
            <a:custGeom>
              <a:avLst/>
              <a:gdLst>
                <a:gd name="connsiteX0" fmla="*/ 14592 w 515566"/>
                <a:gd name="connsiteY0" fmla="*/ 0 h 437745"/>
                <a:gd name="connsiteX1" fmla="*/ 515566 w 515566"/>
                <a:gd name="connsiteY1" fmla="*/ 321013 h 437745"/>
                <a:gd name="connsiteX2" fmla="*/ 301558 w 515566"/>
                <a:gd name="connsiteY2" fmla="*/ 437745 h 437745"/>
                <a:gd name="connsiteX3" fmla="*/ 0 w 515566"/>
                <a:gd name="connsiteY3" fmla="*/ 72957 h 437745"/>
                <a:gd name="connsiteX4" fmla="*/ 14592 w 515566"/>
                <a:gd name="connsiteY4" fmla="*/ 0 h 43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5566" h="437745">
                  <a:moveTo>
                    <a:pt x="14592" y="0"/>
                  </a:moveTo>
                  <a:lnTo>
                    <a:pt x="515566" y="321013"/>
                  </a:lnTo>
                  <a:lnTo>
                    <a:pt x="301558" y="437745"/>
                  </a:lnTo>
                  <a:lnTo>
                    <a:pt x="0" y="72957"/>
                  </a:lnTo>
                  <a:lnTo>
                    <a:pt x="1459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2680946" y="2553390"/>
              <a:ext cx="666520" cy="1243837"/>
            </a:xfrm>
            <a:prstGeom prst="roundRect">
              <a:avLst>
                <a:gd name="adj" fmla="val 5303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同侧圆角矩形 67"/>
            <p:cNvSpPr/>
            <p:nvPr/>
          </p:nvSpPr>
          <p:spPr>
            <a:xfrm rot="16200000">
              <a:off x="2413452" y="2443956"/>
              <a:ext cx="534993" cy="9277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680948" y="2640315"/>
              <a:ext cx="562372" cy="1586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0" name="同侧圆角矩形 69"/>
            <p:cNvSpPr/>
            <p:nvPr/>
          </p:nvSpPr>
          <p:spPr>
            <a:xfrm rot="10800000">
              <a:off x="2680947" y="4226742"/>
              <a:ext cx="359708" cy="9751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 rot="5400000">
              <a:off x="3324656" y="3253677"/>
              <a:ext cx="562372" cy="1383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同侧圆角矩形 71"/>
            <p:cNvSpPr/>
            <p:nvPr/>
          </p:nvSpPr>
          <p:spPr>
            <a:xfrm rot="10800000">
              <a:off x="3938017" y="4214843"/>
              <a:ext cx="359708" cy="9751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同侧圆角矩形 72"/>
            <p:cNvSpPr/>
            <p:nvPr/>
          </p:nvSpPr>
          <p:spPr>
            <a:xfrm rot="1800000">
              <a:off x="3047361" y="2438497"/>
              <a:ext cx="273755" cy="50137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4" name="任意形状 73"/>
            <p:cNvSpPr/>
            <p:nvPr/>
          </p:nvSpPr>
          <p:spPr>
            <a:xfrm>
              <a:off x="2217091" y="2640314"/>
              <a:ext cx="321828" cy="534994"/>
            </a:xfrm>
            <a:custGeom>
              <a:avLst/>
              <a:gdLst>
                <a:gd name="connsiteX0" fmla="*/ 267497 w 321828"/>
                <a:gd name="connsiteY0" fmla="*/ 0 h 534994"/>
                <a:gd name="connsiteX1" fmla="*/ 321828 w 321828"/>
                <a:gd name="connsiteY1" fmla="*/ 0 h 534994"/>
                <a:gd name="connsiteX2" fmla="*/ 321828 w 321828"/>
                <a:gd name="connsiteY2" fmla="*/ 534994 h 534994"/>
                <a:gd name="connsiteX3" fmla="*/ 267497 w 321828"/>
                <a:gd name="connsiteY3" fmla="*/ 534994 h 534994"/>
                <a:gd name="connsiteX4" fmla="*/ 0 w 321828"/>
                <a:gd name="connsiteY4" fmla="*/ 267497 h 534994"/>
                <a:gd name="connsiteX5" fmla="*/ 267497 w 321828"/>
                <a:gd name="connsiteY5" fmla="*/ 0 h 53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828" h="534994">
                  <a:moveTo>
                    <a:pt x="267497" y="0"/>
                  </a:moveTo>
                  <a:lnTo>
                    <a:pt x="321828" y="0"/>
                  </a:lnTo>
                  <a:lnTo>
                    <a:pt x="321828" y="534994"/>
                  </a:lnTo>
                  <a:lnTo>
                    <a:pt x="267497" y="534994"/>
                  </a:lnTo>
                  <a:cubicBezTo>
                    <a:pt x="119762" y="534994"/>
                    <a:pt x="0" y="415232"/>
                    <a:pt x="0" y="267497"/>
                  </a:cubicBezTo>
                  <a:cubicBezTo>
                    <a:pt x="0" y="119762"/>
                    <a:pt x="119762" y="0"/>
                    <a:pt x="267497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2933939" y="2801719"/>
              <a:ext cx="106092" cy="1060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任意形状 75"/>
            <p:cNvSpPr/>
            <p:nvPr/>
          </p:nvSpPr>
          <p:spPr>
            <a:xfrm rot="16200000">
              <a:off x="2753458" y="4913408"/>
              <a:ext cx="218949" cy="363973"/>
            </a:xfrm>
            <a:custGeom>
              <a:avLst/>
              <a:gdLst>
                <a:gd name="connsiteX0" fmla="*/ 267497 w 321828"/>
                <a:gd name="connsiteY0" fmla="*/ 0 h 534994"/>
                <a:gd name="connsiteX1" fmla="*/ 321828 w 321828"/>
                <a:gd name="connsiteY1" fmla="*/ 0 h 534994"/>
                <a:gd name="connsiteX2" fmla="*/ 321828 w 321828"/>
                <a:gd name="connsiteY2" fmla="*/ 534994 h 534994"/>
                <a:gd name="connsiteX3" fmla="*/ 267497 w 321828"/>
                <a:gd name="connsiteY3" fmla="*/ 534994 h 534994"/>
                <a:gd name="connsiteX4" fmla="*/ 0 w 321828"/>
                <a:gd name="connsiteY4" fmla="*/ 267497 h 534994"/>
                <a:gd name="connsiteX5" fmla="*/ 267497 w 321828"/>
                <a:gd name="connsiteY5" fmla="*/ 0 h 53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828" h="534994">
                  <a:moveTo>
                    <a:pt x="267497" y="0"/>
                  </a:moveTo>
                  <a:lnTo>
                    <a:pt x="321828" y="0"/>
                  </a:lnTo>
                  <a:lnTo>
                    <a:pt x="321828" y="534994"/>
                  </a:lnTo>
                  <a:lnTo>
                    <a:pt x="267497" y="534994"/>
                  </a:lnTo>
                  <a:cubicBezTo>
                    <a:pt x="119762" y="534994"/>
                    <a:pt x="0" y="415232"/>
                    <a:pt x="0" y="267497"/>
                  </a:cubicBezTo>
                  <a:cubicBezTo>
                    <a:pt x="0" y="119762"/>
                    <a:pt x="119762" y="0"/>
                    <a:pt x="267497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任意形状 76"/>
            <p:cNvSpPr/>
            <p:nvPr/>
          </p:nvSpPr>
          <p:spPr>
            <a:xfrm rot="16200000">
              <a:off x="4009554" y="4913759"/>
              <a:ext cx="216009" cy="360333"/>
            </a:xfrm>
            <a:custGeom>
              <a:avLst/>
              <a:gdLst>
                <a:gd name="connsiteX0" fmla="*/ 267497 w 321828"/>
                <a:gd name="connsiteY0" fmla="*/ 0 h 534994"/>
                <a:gd name="connsiteX1" fmla="*/ 321828 w 321828"/>
                <a:gd name="connsiteY1" fmla="*/ 0 h 534994"/>
                <a:gd name="connsiteX2" fmla="*/ 321828 w 321828"/>
                <a:gd name="connsiteY2" fmla="*/ 534994 h 534994"/>
                <a:gd name="connsiteX3" fmla="*/ 267497 w 321828"/>
                <a:gd name="connsiteY3" fmla="*/ 534994 h 534994"/>
                <a:gd name="connsiteX4" fmla="*/ 0 w 321828"/>
                <a:gd name="connsiteY4" fmla="*/ 267497 h 534994"/>
                <a:gd name="connsiteX5" fmla="*/ 267497 w 321828"/>
                <a:gd name="connsiteY5" fmla="*/ 0 h 53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828" h="534994">
                  <a:moveTo>
                    <a:pt x="267497" y="0"/>
                  </a:moveTo>
                  <a:lnTo>
                    <a:pt x="321828" y="0"/>
                  </a:lnTo>
                  <a:lnTo>
                    <a:pt x="321828" y="534994"/>
                  </a:lnTo>
                  <a:lnTo>
                    <a:pt x="267497" y="534994"/>
                  </a:lnTo>
                  <a:cubicBezTo>
                    <a:pt x="119762" y="534994"/>
                    <a:pt x="0" y="415232"/>
                    <a:pt x="0" y="267497"/>
                  </a:cubicBezTo>
                  <a:cubicBezTo>
                    <a:pt x="0" y="119762"/>
                    <a:pt x="119762" y="0"/>
                    <a:pt x="267497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3382813" y="3661023"/>
              <a:ext cx="722671" cy="33580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9" name="组 78"/>
          <p:cNvGrpSpPr/>
          <p:nvPr/>
        </p:nvGrpSpPr>
        <p:grpSpPr>
          <a:xfrm flipH="1">
            <a:off x="1229826" y="2868371"/>
            <a:ext cx="479694" cy="522500"/>
            <a:chOff x="2217091" y="2438497"/>
            <a:chExt cx="2539735" cy="2766372"/>
          </a:xfrm>
        </p:grpSpPr>
        <p:sp>
          <p:nvSpPr>
            <p:cNvPr id="80" name="任意形状 79"/>
            <p:cNvSpPr/>
            <p:nvPr/>
          </p:nvSpPr>
          <p:spPr>
            <a:xfrm>
              <a:off x="4272953" y="3664373"/>
              <a:ext cx="483873" cy="635253"/>
            </a:xfrm>
            <a:custGeom>
              <a:avLst/>
              <a:gdLst>
                <a:gd name="connsiteX0" fmla="*/ 14592 w 515566"/>
                <a:gd name="connsiteY0" fmla="*/ 0 h 437745"/>
                <a:gd name="connsiteX1" fmla="*/ 515566 w 515566"/>
                <a:gd name="connsiteY1" fmla="*/ 321013 h 437745"/>
                <a:gd name="connsiteX2" fmla="*/ 301558 w 515566"/>
                <a:gd name="connsiteY2" fmla="*/ 437745 h 437745"/>
                <a:gd name="connsiteX3" fmla="*/ 0 w 515566"/>
                <a:gd name="connsiteY3" fmla="*/ 72957 h 437745"/>
                <a:gd name="connsiteX4" fmla="*/ 14592 w 515566"/>
                <a:gd name="connsiteY4" fmla="*/ 0 h 43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5566" h="437745">
                  <a:moveTo>
                    <a:pt x="14592" y="0"/>
                  </a:moveTo>
                  <a:lnTo>
                    <a:pt x="515566" y="321013"/>
                  </a:lnTo>
                  <a:lnTo>
                    <a:pt x="301558" y="437745"/>
                  </a:lnTo>
                  <a:lnTo>
                    <a:pt x="0" y="72957"/>
                  </a:lnTo>
                  <a:lnTo>
                    <a:pt x="14592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圆角矩形 80"/>
            <p:cNvSpPr/>
            <p:nvPr/>
          </p:nvSpPr>
          <p:spPr>
            <a:xfrm>
              <a:off x="2680946" y="2553390"/>
              <a:ext cx="666520" cy="1243837"/>
            </a:xfrm>
            <a:prstGeom prst="roundRect">
              <a:avLst>
                <a:gd name="adj" fmla="val 530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同侧圆角矩形 81"/>
            <p:cNvSpPr/>
            <p:nvPr/>
          </p:nvSpPr>
          <p:spPr>
            <a:xfrm rot="16200000">
              <a:off x="2413452" y="2443956"/>
              <a:ext cx="534993" cy="9277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2680948" y="2640315"/>
              <a:ext cx="562372" cy="15864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同侧圆角矩形 83"/>
            <p:cNvSpPr/>
            <p:nvPr/>
          </p:nvSpPr>
          <p:spPr>
            <a:xfrm rot="10800000">
              <a:off x="2680947" y="4226742"/>
              <a:ext cx="359708" cy="9751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 rot="5400000">
              <a:off x="3324656" y="3253677"/>
              <a:ext cx="562372" cy="138376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同侧圆角矩形 85"/>
            <p:cNvSpPr/>
            <p:nvPr/>
          </p:nvSpPr>
          <p:spPr>
            <a:xfrm rot="10800000">
              <a:off x="3938017" y="4214843"/>
              <a:ext cx="359708" cy="9751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同侧圆角矩形 86"/>
            <p:cNvSpPr/>
            <p:nvPr/>
          </p:nvSpPr>
          <p:spPr>
            <a:xfrm rot="1800000">
              <a:off x="3047361" y="2438497"/>
              <a:ext cx="273755" cy="50137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2217091" y="2640314"/>
              <a:ext cx="321828" cy="534994"/>
            </a:xfrm>
            <a:custGeom>
              <a:avLst/>
              <a:gdLst>
                <a:gd name="connsiteX0" fmla="*/ 267497 w 321828"/>
                <a:gd name="connsiteY0" fmla="*/ 0 h 534994"/>
                <a:gd name="connsiteX1" fmla="*/ 321828 w 321828"/>
                <a:gd name="connsiteY1" fmla="*/ 0 h 534994"/>
                <a:gd name="connsiteX2" fmla="*/ 321828 w 321828"/>
                <a:gd name="connsiteY2" fmla="*/ 534994 h 534994"/>
                <a:gd name="connsiteX3" fmla="*/ 267497 w 321828"/>
                <a:gd name="connsiteY3" fmla="*/ 534994 h 534994"/>
                <a:gd name="connsiteX4" fmla="*/ 0 w 321828"/>
                <a:gd name="connsiteY4" fmla="*/ 267497 h 534994"/>
                <a:gd name="connsiteX5" fmla="*/ 267497 w 321828"/>
                <a:gd name="connsiteY5" fmla="*/ 0 h 53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828" h="534994">
                  <a:moveTo>
                    <a:pt x="267497" y="0"/>
                  </a:moveTo>
                  <a:lnTo>
                    <a:pt x="321828" y="0"/>
                  </a:lnTo>
                  <a:lnTo>
                    <a:pt x="321828" y="534994"/>
                  </a:lnTo>
                  <a:lnTo>
                    <a:pt x="267497" y="534994"/>
                  </a:lnTo>
                  <a:cubicBezTo>
                    <a:pt x="119762" y="534994"/>
                    <a:pt x="0" y="415232"/>
                    <a:pt x="0" y="267497"/>
                  </a:cubicBezTo>
                  <a:cubicBezTo>
                    <a:pt x="0" y="119762"/>
                    <a:pt x="119762" y="0"/>
                    <a:pt x="26749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2933939" y="2801719"/>
              <a:ext cx="106092" cy="10609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0" name="任意形状 89"/>
            <p:cNvSpPr/>
            <p:nvPr/>
          </p:nvSpPr>
          <p:spPr>
            <a:xfrm rot="16200000">
              <a:off x="2753458" y="4913408"/>
              <a:ext cx="218949" cy="363973"/>
            </a:xfrm>
            <a:custGeom>
              <a:avLst/>
              <a:gdLst>
                <a:gd name="connsiteX0" fmla="*/ 267497 w 321828"/>
                <a:gd name="connsiteY0" fmla="*/ 0 h 534994"/>
                <a:gd name="connsiteX1" fmla="*/ 321828 w 321828"/>
                <a:gd name="connsiteY1" fmla="*/ 0 h 534994"/>
                <a:gd name="connsiteX2" fmla="*/ 321828 w 321828"/>
                <a:gd name="connsiteY2" fmla="*/ 534994 h 534994"/>
                <a:gd name="connsiteX3" fmla="*/ 267497 w 321828"/>
                <a:gd name="connsiteY3" fmla="*/ 534994 h 534994"/>
                <a:gd name="connsiteX4" fmla="*/ 0 w 321828"/>
                <a:gd name="connsiteY4" fmla="*/ 267497 h 534994"/>
                <a:gd name="connsiteX5" fmla="*/ 267497 w 321828"/>
                <a:gd name="connsiteY5" fmla="*/ 0 h 53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828" h="534994">
                  <a:moveTo>
                    <a:pt x="267497" y="0"/>
                  </a:moveTo>
                  <a:lnTo>
                    <a:pt x="321828" y="0"/>
                  </a:lnTo>
                  <a:lnTo>
                    <a:pt x="321828" y="534994"/>
                  </a:lnTo>
                  <a:lnTo>
                    <a:pt x="267497" y="534994"/>
                  </a:lnTo>
                  <a:cubicBezTo>
                    <a:pt x="119762" y="534994"/>
                    <a:pt x="0" y="415232"/>
                    <a:pt x="0" y="267497"/>
                  </a:cubicBezTo>
                  <a:cubicBezTo>
                    <a:pt x="0" y="119762"/>
                    <a:pt x="119762" y="0"/>
                    <a:pt x="26749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任意形状 90"/>
            <p:cNvSpPr/>
            <p:nvPr/>
          </p:nvSpPr>
          <p:spPr>
            <a:xfrm rot="16200000">
              <a:off x="4009554" y="4913759"/>
              <a:ext cx="216009" cy="360333"/>
            </a:xfrm>
            <a:custGeom>
              <a:avLst/>
              <a:gdLst>
                <a:gd name="connsiteX0" fmla="*/ 267497 w 321828"/>
                <a:gd name="connsiteY0" fmla="*/ 0 h 534994"/>
                <a:gd name="connsiteX1" fmla="*/ 321828 w 321828"/>
                <a:gd name="connsiteY1" fmla="*/ 0 h 534994"/>
                <a:gd name="connsiteX2" fmla="*/ 321828 w 321828"/>
                <a:gd name="connsiteY2" fmla="*/ 534994 h 534994"/>
                <a:gd name="connsiteX3" fmla="*/ 267497 w 321828"/>
                <a:gd name="connsiteY3" fmla="*/ 534994 h 534994"/>
                <a:gd name="connsiteX4" fmla="*/ 0 w 321828"/>
                <a:gd name="connsiteY4" fmla="*/ 267497 h 534994"/>
                <a:gd name="connsiteX5" fmla="*/ 267497 w 321828"/>
                <a:gd name="connsiteY5" fmla="*/ 0 h 53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828" h="534994">
                  <a:moveTo>
                    <a:pt x="267497" y="0"/>
                  </a:moveTo>
                  <a:lnTo>
                    <a:pt x="321828" y="0"/>
                  </a:lnTo>
                  <a:lnTo>
                    <a:pt x="321828" y="534994"/>
                  </a:lnTo>
                  <a:lnTo>
                    <a:pt x="267497" y="534994"/>
                  </a:lnTo>
                  <a:cubicBezTo>
                    <a:pt x="119762" y="534994"/>
                    <a:pt x="0" y="415232"/>
                    <a:pt x="0" y="267497"/>
                  </a:cubicBezTo>
                  <a:cubicBezTo>
                    <a:pt x="0" y="119762"/>
                    <a:pt x="119762" y="0"/>
                    <a:pt x="26749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3382813" y="3661023"/>
              <a:ext cx="722671" cy="33580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93" name="组 92"/>
          <p:cNvGrpSpPr/>
          <p:nvPr/>
        </p:nvGrpSpPr>
        <p:grpSpPr>
          <a:xfrm>
            <a:off x="3296215" y="2107368"/>
            <a:ext cx="1775164" cy="1335817"/>
            <a:chOff x="8144701" y="4661354"/>
            <a:chExt cx="1374732" cy="1034490"/>
          </a:xfrm>
        </p:grpSpPr>
        <p:sp>
          <p:nvSpPr>
            <p:cNvPr id="94" name="矩形 93"/>
            <p:cNvSpPr/>
            <p:nvPr/>
          </p:nvSpPr>
          <p:spPr>
            <a:xfrm>
              <a:off x="8272311" y="5631062"/>
              <a:ext cx="1119512" cy="6478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8272311" y="5083793"/>
              <a:ext cx="1119512" cy="5472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同侧圆角矩形 95"/>
            <p:cNvSpPr/>
            <p:nvPr/>
          </p:nvSpPr>
          <p:spPr>
            <a:xfrm>
              <a:off x="8707760" y="5292250"/>
              <a:ext cx="248614" cy="34015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8374987" y="5154622"/>
              <a:ext cx="230097" cy="2300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9059050" y="5154622"/>
              <a:ext cx="230097" cy="2300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三角形 98"/>
            <p:cNvSpPr/>
            <p:nvPr/>
          </p:nvSpPr>
          <p:spPr>
            <a:xfrm>
              <a:off x="8144701" y="4661354"/>
              <a:ext cx="1374732" cy="426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8397504" y="5175520"/>
              <a:ext cx="185064" cy="1850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9081566" y="5173709"/>
              <a:ext cx="185064" cy="1850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2" name="组 101"/>
          <p:cNvGrpSpPr/>
          <p:nvPr/>
        </p:nvGrpSpPr>
        <p:grpSpPr>
          <a:xfrm>
            <a:off x="2192635" y="4809178"/>
            <a:ext cx="378523" cy="537902"/>
            <a:chOff x="10788212" y="1325777"/>
            <a:chExt cx="835399" cy="1187146"/>
          </a:xfrm>
          <a:solidFill>
            <a:schemeClr val="accent2">
              <a:lumMod val="50000"/>
            </a:schemeClr>
          </a:solidFill>
        </p:grpSpPr>
        <p:sp>
          <p:nvSpPr>
            <p:cNvPr id="103" name="三角形 102"/>
            <p:cNvSpPr/>
            <p:nvPr/>
          </p:nvSpPr>
          <p:spPr>
            <a:xfrm>
              <a:off x="10788212" y="132577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三角形 103"/>
            <p:cNvSpPr/>
            <p:nvPr/>
          </p:nvSpPr>
          <p:spPr>
            <a:xfrm>
              <a:off x="10788212" y="1585832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5" name="三角形 104"/>
            <p:cNvSpPr/>
            <p:nvPr/>
          </p:nvSpPr>
          <p:spPr>
            <a:xfrm>
              <a:off x="10788212" y="184588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11142980" y="1924102"/>
              <a:ext cx="125864" cy="588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7" name="组 106"/>
          <p:cNvGrpSpPr/>
          <p:nvPr/>
        </p:nvGrpSpPr>
        <p:grpSpPr>
          <a:xfrm>
            <a:off x="2756272" y="4809178"/>
            <a:ext cx="378523" cy="537902"/>
            <a:chOff x="10788212" y="1325777"/>
            <a:chExt cx="835399" cy="1187146"/>
          </a:xfrm>
          <a:solidFill>
            <a:schemeClr val="accent2">
              <a:lumMod val="50000"/>
            </a:schemeClr>
          </a:solidFill>
        </p:grpSpPr>
        <p:sp>
          <p:nvSpPr>
            <p:cNvPr id="108" name="三角形 107"/>
            <p:cNvSpPr/>
            <p:nvPr/>
          </p:nvSpPr>
          <p:spPr>
            <a:xfrm>
              <a:off x="10788212" y="132577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9" name="三角形 108"/>
            <p:cNvSpPr/>
            <p:nvPr/>
          </p:nvSpPr>
          <p:spPr>
            <a:xfrm>
              <a:off x="10788212" y="1585832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0" name="三角形 109"/>
            <p:cNvSpPr/>
            <p:nvPr/>
          </p:nvSpPr>
          <p:spPr>
            <a:xfrm>
              <a:off x="10788212" y="184588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11142980" y="1924102"/>
              <a:ext cx="125864" cy="588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12" name="组 111"/>
          <p:cNvGrpSpPr/>
          <p:nvPr/>
        </p:nvGrpSpPr>
        <p:grpSpPr>
          <a:xfrm>
            <a:off x="3319909" y="4809178"/>
            <a:ext cx="378523" cy="537902"/>
            <a:chOff x="10788212" y="1325777"/>
            <a:chExt cx="835399" cy="1187146"/>
          </a:xfrm>
          <a:solidFill>
            <a:schemeClr val="accent2">
              <a:lumMod val="50000"/>
            </a:schemeClr>
          </a:solidFill>
        </p:grpSpPr>
        <p:sp>
          <p:nvSpPr>
            <p:cNvPr id="113" name="三角形 112"/>
            <p:cNvSpPr/>
            <p:nvPr/>
          </p:nvSpPr>
          <p:spPr>
            <a:xfrm>
              <a:off x="10788212" y="132577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4" name="三角形 113"/>
            <p:cNvSpPr/>
            <p:nvPr/>
          </p:nvSpPr>
          <p:spPr>
            <a:xfrm>
              <a:off x="10788212" y="1585832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三角形 114"/>
            <p:cNvSpPr/>
            <p:nvPr/>
          </p:nvSpPr>
          <p:spPr>
            <a:xfrm>
              <a:off x="10788212" y="184588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11142980" y="1924102"/>
              <a:ext cx="125864" cy="588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17" name="组 116"/>
          <p:cNvGrpSpPr/>
          <p:nvPr/>
        </p:nvGrpSpPr>
        <p:grpSpPr>
          <a:xfrm>
            <a:off x="2487956" y="5091759"/>
            <a:ext cx="378523" cy="537902"/>
            <a:chOff x="10788212" y="1325777"/>
            <a:chExt cx="835399" cy="1187146"/>
          </a:xfrm>
          <a:solidFill>
            <a:schemeClr val="accent2">
              <a:lumMod val="75000"/>
            </a:schemeClr>
          </a:solidFill>
        </p:grpSpPr>
        <p:sp>
          <p:nvSpPr>
            <p:cNvPr id="118" name="三角形 117"/>
            <p:cNvSpPr/>
            <p:nvPr/>
          </p:nvSpPr>
          <p:spPr>
            <a:xfrm>
              <a:off x="10788212" y="132577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9" name="三角形 118"/>
            <p:cNvSpPr/>
            <p:nvPr/>
          </p:nvSpPr>
          <p:spPr>
            <a:xfrm>
              <a:off x="10788212" y="1585832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0" name="三角形 119"/>
            <p:cNvSpPr/>
            <p:nvPr/>
          </p:nvSpPr>
          <p:spPr>
            <a:xfrm>
              <a:off x="10788212" y="184588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11142980" y="1924102"/>
              <a:ext cx="125864" cy="588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22" name="组 121"/>
          <p:cNvGrpSpPr/>
          <p:nvPr/>
        </p:nvGrpSpPr>
        <p:grpSpPr>
          <a:xfrm>
            <a:off x="3051593" y="5091759"/>
            <a:ext cx="378523" cy="537902"/>
            <a:chOff x="10788212" y="1325777"/>
            <a:chExt cx="835399" cy="1187146"/>
          </a:xfrm>
          <a:solidFill>
            <a:schemeClr val="accent2">
              <a:lumMod val="75000"/>
            </a:schemeClr>
          </a:solidFill>
        </p:grpSpPr>
        <p:sp>
          <p:nvSpPr>
            <p:cNvPr id="123" name="三角形 122"/>
            <p:cNvSpPr/>
            <p:nvPr/>
          </p:nvSpPr>
          <p:spPr>
            <a:xfrm>
              <a:off x="10788212" y="132577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4" name="三角形 123"/>
            <p:cNvSpPr/>
            <p:nvPr/>
          </p:nvSpPr>
          <p:spPr>
            <a:xfrm>
              <a:off x="10788212" y="1585832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5" name="三角形 124"/>
            <p:cNvSpPr/>
            <p:nvPr/>
          </p:nvSpPr>
          <p:spPr>
            <a:xfrm>
              <a:off x="10788212" y="184588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11142980" y="1924102"/>
              <a:ext cx="125864" cy="588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27" name="组 126"/>
          <p:cNvGrpSpPr/>
          <p:nvPr/>
        </p:nvGrpSpPr>
        <p:grpSpPr>
          <a:xfrm>
            <a:off x="6279956" y="1912403"/>
            <a:ext cx="1490936" cy="722149"/>
            <a:chOff x="4951787" y="560189"/>
            <a:chExt cx="5829834" cy="2823737"/>
          </a:xfrm>
        </p:grpSpPr>
        <p:grpSp>
          <p:nvGrpSpPr>
            <p:cNvPr id="128" name="组 127"/>
            <p:cNvGrpSpPr/>
            <p:nvPr/>
          </p:nvGrpSpPr>
          <p:grpSpPr>
            <a:xfrm>
              <a:off x="4951787" y="560189"/>
              <a:ext cx="5829834" cy="2375758"/>
              <a:chOff x="1453995" y="4027990"/>
              <a:chExt cx="1760980" cy="717630"/>
            </a:xfrm>
          </p:grpSpPr>
          <p:sp>
            <p:nvSpPr>
              <p:cNvPr id="141" name="同侧圆角矩形 140"/>
              <p:cNvSpPr/>
              <p:nvPr/>
            </p:nvSpPr>
            <p:spPr>
              <a:xfrm>
                <a:off x="1761026" y="4027990"/>
                <a:ext cx="1146918" cy="31220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2" name="圆角矩形 141"/>
              <p:cNvSpPr/>
              <p:nvPr/>
            </p:nvSpPr>
            <p:spPr>
              <a:xfrm>
                <a:off x="1453995" y="4340199"/>
                <a:ext cx="1760980" cy="405421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29" name="单圆角矩形 128"/>
            <p:cNvSpPr/>
            <p:nvPr/>
          </p:nvSpPr>
          <p:spPr>
            <a:xfrm flipH="1">
              <a:off x="6144870" y="714694"/>
              <a:ext cx="1630286" cy="864795"/>
            </a:xfrm>
            <a:prstGeom prst="round1Rect">
              <a:avLst>
                <a:gd name="adj" fmla="val 50000"/>
              </a:avLst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0" name="单圆角矩形 129"/>
            <p:cNvSpPr/>
            <p:nvPr/>
          </p:nvSpPr>
          <p:spPr>
            <a:xfrm>
              <a:off x="7976458" y="714694"/>
              <a:ext cx="1630286" cy="864795"/>
            </a:xfrm>
            <a:prstGeom prst="round1Rect">
              <a:avLst>
                <a:gd name="adj" fmla="val 50000"/>
              </a:avLst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31" name="组 130"/>
            <p:cNvGrpSpPr/>
            <p:nvPr/>
          </p:nvGrpSpPr>
          <p:grpSpPr>
            <a:xfrm>
              <a:off x="6141891" y="2154323"/>
              <a:ext cx="1229603" cy="1229603"/>
              <a:chOff x="6141891" y="2154323"/>
              <a:chExt cx="1229603" cy="1229603"/>
            </a:xfrm>
          </p:grpSpPr>
          <p:sp>
            <p:nvSpPr>
              <p:cNvPr id="138" name="椭圆 137"/>
              <p:cNvSpPr/>
              <p:nvPr/>
            </p:nvSpPr>
            <p:spPr>
              <a:xfrm>
                <a:off x="6141891" y="2154323"/>
                <a:ext cx="1229603" cy="122960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9" name="椭圆 138"/>
              <p:cNvSpPr/>
              <p:nvPr/>
            </p:nvSpPr>
            <p:spPr>
              <a:xfrm>
                <a:off x="6430237" y="2442670"/>
                <a:ext cx="652910" cy="65290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>
                <a:off x="6479000" y="2491433"/>
                <a:ext cx="555384" cy="55538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32" name="组 131"/>
            <p:cNvGrpSpPr/>
            <p:nvPr/>
          </p:nvGrpSpPr>
          <p:grpSpPr>
            <a:xfrm>
              <a:off x="8377141" y="2154323"/>
              <a:ext cx="1229603" cy="1229603"/>
              <a:chOff x="6141891" y="2154323"/>
              <a:chExt cx="1229603" cy="1229603"/>
            </a:xfrm>
          </p:grpSpPr>
          <p:sp>
            <p:nvSpPr>
              <p:cNvPr id="135" name="椭圆 134"/>
              <p:cNvSpPr/>
              <p:nvPr/>
            </p:nvSpPr>
            <p:spPr>
              <a:xfrm>
                <a:off x="6141891" y="2154323"/>
                <a:ext cx="1229603" cy="122960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>
                <a:off x="6430237" y="2442670"/>
                <a:ext cx="652910" cy="65290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>
                <a:off x="6479000" y="2491433"/>
                <a:ext cx="555384" cy="55538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33" name="椭圆 132"/>
            <p:cNvSpPr/>
            <p:nvPr/>
          </p:nvSpPr>
          <p:spPr>
            <a:xfrm>
              <a:off x="7489601" y="1859003"/>
              <a:ext cx="218228" cy="21822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8037326" y="1859003"/>
              <a:ext cx="218228" cy="21822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3" name="组 142"/>
          <p:cNvGrpSpPr/>
          <p:nvPr/>
        </p:nvGrpSpPr>
        <p:grpSpPr>
          <a:xfrm>
            <a:off x="7485653" y="2609842"/>
            <a:ext cx="4298033" cy="1556739"/>
            <a:chOff x="2177467" y="2200362"/>
            <a:chExt cx="5170822" cy="1872862"/>
          </a:xfrm>
        </p:grpSpPr>
        <p:grpSp>
          <p:nvGrpSpPr>
            <p:cNvPr id="144" name="组 143"/>
            <p:cNvGrpSpPr/>
            <p:nvPr/>
          </p:nvGrpSpPr>
          <p:grpSpPr>
            <a:xfrm>
              <a:off x="3718911" y="2526559"/>
              <a:ext cx="3043532" cy="1546665"/>
              <a:chOff x="5477356" y="2913238"/>
              <a:chExt cx="3368664" cy="2115961"/>
            </a:xfrm>
          </p:grpSpPr>
          <p:sp>
            <p:nvSpPr>
              <p:cNvPr id="154" name="三角形 153"/>
              <p:cNvSpPr/>
              <p:nvPr/>
            </p:nvSpPr>
            <p:spPr>
              <a:xfrm>
                <a:off x="5477356" y="2913238"/>
                <a:ext cx="3368664" cy="2115961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5" name="直角三角形 154"/>
              <p:cNvSpPr/>
              <p:nvPr/>
            </p:nvSpPr>
            <p:spPr>
              <a:xfrm>
                <a:off x="7162800" y="2913238"/>
                <a:ext cx="1683220" cy="2115961"/>
              </a:xfrm>
              <a:prstGeom prst="rtTriangl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45" name="组 144"/>
            <p:cNvGrpSpPr/>
            <p:nvPr/>
          </p:nvGrpSpPr>
          <p:grpSpPr>
            <a:xfrm>
              <a:off x="2426011" y="2200362"/>
              <a:ext cx="3217348" cy="1872862"/>
              <a:chOff x="5477356" y="2913238"/>
              <a:chExt cx="3368664" cy="2115961"/>
            </a:xfrm>
          </p:grpSpPr>
          <p:sp>
            <p:nvSpPr>
              <p:cNvPr id="152" name="三角形 151"/>
              <p:cNvSpPr/>
              <p:nvPr/>
            </p:nvSpPr>
            <p:spPr>
              <a:xfrm>
                <a:off x="5477356" y="2913238"/>
                <a:ext cx="3368664" cy="2115961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3" name="直角三角形 152"/>
              <p:cNvSpPr/>
              <p:nvPr/>
            </p:nvSpPr>
            <p:spPr>
              <a:xfrm>
                <a:off x="7162800" y="2913238"/>
                <a:ext cx="1683220" cy="2115961"/>
              </a:xfrm>
              <a:prstGeom prst="rtTriangl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46" name="组 145"/>
            <p:cNvGrpSpPr/>
            <p:nvPr/>
          </p:nvGrpSpPr>
          <p:grpSpPr>
            <a:xfrm>
              <a:off x="5479073" y="3192102"/>
              <a:ext cx="1760163" cy="881121"/>
              <a:chOff x="5477356" y="2913238"/>
              <a:chExt cx="3368664" cy="2115961"/>
            </a:xfrm>
          </p:grpSpPr>
          <p:sp>
            <p:nvSpPr>
              <p:cNvPr id="150" name="三角形 149"/>
              <p:cNvSpPr/>
              <p:nvPr/>
            </p:nvSpPr>
            <p:spPr>
              <a:xfrm>
                <a:off x="5477356" y="2913238"/>
                <a:ext cx="3368664" cy="2115961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1" name="直角三角形 150"/>
              <p:cNvSpPr/>
              <p:nvPr/>
            </p:nvSpPr>
            <p:spPr>
              <a:xfrm>
                <a:off x="7162800" y="2913238"/>
                <a:ext cx="1683220" cy="2115961"/>
              </a:xfrm>
              <a:prstGeom prst="rtTriangl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47" name="任意形状 146"/>
            <p:cNvSpPr/>
            <p:nvPr/>
          </p:nvSpPr>
          <p:spPr>
            <a:xfrm>
              <a:off x="2177467" y="3672079"/>
              <a:ext cx="1625153" cy="398991"/>
            </a:xfrm>
            <a:custGeom>
              <a:avLst/>
              <a:gdLst>
                <a:gd name="connsiteX0" fmla="*/ 1247000 w 2520879"/>
                <a:gd name="connsiteY0" fmla="*/ 0 h 618901"/>
                <a:gd name="connsiteX1" fmla="*/ 1604038 w 2520879"/>
                <a:gd name="connsiteY1" fmla="*/ 236661 h 618901"/>
                <a:gd name="connsiteX2" fmla="*/ 1609756 w 2520879"/>
                <a:gd name="connsiteY2" fmla="*/ 264982 h 618901"/>
                <a:gd name="connsiteX3" fmla="*/ 1618445 w 2520879"/>
                <a:gd name="connsiteY3" fmla="*/ 242851 h 618901"/>
                <a:gd name="connsiteX4" fmla="*/ 1911425 w 2520879"/>
                <a:gd name="connsiteY4" fmla="*/ 77913 h 618901"/>
                <a:gd name="connsiteX5" fmla="*/ 2195495 w 2520879"/>
                <a:gd name="connsiteY5" fmla="*/ 228951 h 618901"/>
                <a:gd name="connsiteX6" fmla="*/ 2198826 w 2520879"/>
                <a:gd name="connsiteY6" fmla="*/ 235088 h 618901"/>
                <a:gd name="connsiteX7" fmla="*/ 2200216 w 2520879"/>
                <a:gd name="connsiteY7" fmla="*/ 234731 h 618901"/>
                <a:gd name="connsiteX8" fmla="*/ 2254001 w 2520879"/>
                <a:gd name="connsiteY8" fmla="*/ 229309 h 618901"/>
                <a:gd name="connsiteX9" fmla="*/ 2515457 w 2520879"/>
                <a:gd name="connsiteY9" fmla="*/ 442401 h 618901"/>
                <a:gd name="connsiteX10" fmla="*/ 2520740 w 2520879"/>
                <a:gd name="connsiteY10" fmla="*/ 494805 h 618901"/>
                <a:gd name="connsiteX11" fmla="*/ 2520879 w 2520879"/>
                <a:gd name="connsiteY11" fmla="*/ 494805 h 618901"/>
                <a:gd name="connsiteX12" fmla="*/ 2520879 w 2520879"/>
                <a:gd name="connsiteY12" fmla="*/ 496184 h 618901"/>
                <a:gd name="connsiteX13" fmla="*/ 2520879 w 2520879"/>
                <a:gd name="connsiteY13" fmla="*/ 496186 h 618901"/>
                <a:gd name="connsiteX14" fmla="*/ 2520879 w 2520879"/>
                <a:gd name="connsiteY14" fmla="*/ 496189 h 618901"/>
                <a:gd name="connsiteX15" fmla="*/ 2520879 w 2520879"/>
                <a:gd name="connsiteY15" fmla="*/ 567071 h 618901"/>
                <a:gd name="connsiteX16" fmla="*/ 2520879 w 2520879"/>
                <a:gd name="connsiteY16" fmla="*/ 618901 h 618901"/>
                <a:gd name="connsiteX17" fmla="*/ 1309154 w 2520879"/>
                <a:gd name="connsiteY17" fmla="*/ 618901 h 618901"/>
                <a:gd name="connsiteX18" fmla="*/ 1309154 w 2520879"/>
                <a:gd name="connsiteY18" fmla="*/ 618900 h 618901"/>
                <a:gd name="connsiteX19" fmla="*/ 0 w 2520879"/>
                <a:gd name="connsiteY19" fmla="*/ 618900 h 618901"/>
                <a:gd name="connsiteX20" fmla="*/ 0 w 2520879"/>
                <a:gd name="connsiteY20" fmla="*/ 533782 h 618901"/>
                <a:gd name="connsiteX21" fmla="*/ 191 w 2520879"/>
                <a:gd name="connsiteY21" fmla="*/ 533782 h 618901"/>
                <a:gd name="connsiteX22" fmla="*/ 0 w 2520879"/>
                <a:gd name="connsiteY22" fmla="*/ 531884 h 618901"/>
                <a:gd name="connsiteX23" fmla="*/ 243094 w 2520879"/>
                <a:gd name="connsiteY23" fmla="*/ 288789 h 618901"/>
                <a:gd name="connsiteX24" fmla="*/ 379010 w 2520879"/>
                <a:gd name="connsiteY24" fmla="*/ 330306 h 618901"/>
                <a:gd name="connsiteX25" fmla="*/ 396622 w 2520879"/>
                <a:gd name="connsiteY25" fmla="*/ 344837 h 618901"/>
                <a:gd name="connsiteX26" fmla="*/ 397885 w 2520879"/>
                <a:gd name="connsiteY26" fmla="*/ 340770 h 618901"/>
                <a:gd name="connsiteX27" fmla="*/ 685872 w 2520879"/>
                <a:gd name="connsiteY27" fmla="*/ 149879 h 618901"/>
                <a:gd name="connsiteX28" fmla="*/ 860622 w 2520879"/>
                <a:gd name="connsiteY28" fmla="*/ 203258 h 618901"/>
                <a:gd name="connsiteX29" fmla="*/ 893409 w 2520879"/>
                <a:gd name="connsiteY29" fmla="*/ 230310 h 618901"/>
                <a:gd name="connsiteX30" fmla="*/ 925688 w 2520879"/>
                <a:gd name="connsiteY30" fmla="*/ 170840 h 618901"/>
                <a:gd name="connsiteX31" fmla="*/ 1247000 w 2520879"/>
                <a:gd name="connsiteY31" fmla="*/ 0 h 618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20879" h="618901">
                  <a:moveTo>
                    <a:pt x="1247000" y="0"/>
                  </a:moveTo>
                  <a:cubicBezTo>
                    <a:pt x="1407504" y="0"/>
                    <a:pt x="1545215" y="97585"/>
                    <a:pt x="1604038" y="236661"/>
                  </a:cubicBezTo>
                  <a:lnTo>
                    <a:pt x="1609756" y="264982"/>
                  </a:lnTo>
                  <a:lnTo>
                    <a:pt x="1618445" y="242851"/>
                  </a:lnTo>
                  <a:cubicBezTo>
                    <a:pt x="1678529" y="143967"/>
                    <a:pt x="1787263" y="77913"/>
                    <a:pt x="1911425" y="77913"/>
                  </a:cubicBezTo>
                  <a:cubicBezTo>
                    <a:pt x="2029675" y="77913"/>
                    <a:pt x="2133931" y="137826"/>
                    <a:pt x="2195495" y="228951"/>
                  </a:cubicBezTo>
                  <a:lnTo>
                    <a:pt x="2198826" y="235088"/>
                  </a:lnTo>
                  <a:lnTo>
                    <a:pt x="2200216" y="234731"/>
                  </a:lnTo>
                  <a:cubicBezTo>
                    <a:pt x="2217589" y="231176"/>
                    <a:pt x="2235577" y="229309"/>
                    <a:pt x="2254001" y="229309"/>
                  </a:cubicBezTo>
                  <a:cubicBezTo>
                    <a:pt x="2382970" y="229309"/>
                    <a:pt x="2490572" y="320790"/>
                    <a:pt x="2515457" y="442401"/>
                  </a:cubicBezTo>
                  <a:lnTo>
                    <a:pt x="2520740" y="494805"/>
                  </a:lnTo>
                  <a:lnTo>
                    <a:pt x="2520879" y="494805"/>
                  </a:lnTo>
                  <a:lnTo>
                    <a:pt x="2520879" y="496184"/>
                  </a:lnTo>
                  <a:lnTo>
                    <a:pt x="2520879" y="496186"/>
                  </a:lnTo>
                  <a:lnTo>
                    <a:pt x="2520879" y="496189"/>
                  </a:lnTo>
                  <a:lnTo>
                    <a:pt x="2520879" y="567071"/>
                  </a:lnTo>
                  <a:lnTo>
                    <a:pt x="2520879" y="618901"/>
                  </a:lnTo>
                  <a:lnTo>
                    <a:pt x="1309154" y="618901"/>
                  </a:lnTo>
                  <a:lnTo>
                    <a:pt x="1309154" y="618900"/>
                  </a:lnTo>
                  <a:lnTo>
                    <a:pt x="0" y="618900"/>
                  </a:lnTo>
                  <a:lnTo>
                    <a:pt x="0" y="533782"/>
                  </a:lnTo>
                  <a:lnTo>
                    <a:pt x="191" y="533782"/>
                  </a:lnTo>
                  <a:lnTo>
                    <a:pt x="0" y="531884"/>
                  </a:lnTo>
                  <a:cubicBezTo>
                    <a:pt x="0" y="397626"/>
                    <a:pt x="108837" y="288789"/>
                    <a:pt x="243094" y="288789"/>
                  </a:cubicBezTo>
                  <a:cubicBezTo>
                    <a:pt x="293440" y="288789"/>
                    <a:pt x="340212" y="304095"/>
                    <a:pt x="379010" y="330306"/>
                  </a:cubicBezTo>
                  <a:lnTo>
                    <a:pt x="396622" y="344837"/>
                  </a:lnTo>
                  <a:lnTo>
                    <a:pt x="397885" y="340770"/>
                  </a:lnTo>
                  <a:cubicBezTo>
                    <a:pt x="445332" y="228591"/>
                    <a:pt x="556410" y="149879"/>
                    <a:pt x="685872" y="149879"/>
                  </a:cubicBezTo>
                  <a:cubicBezTo>
                    <a:pt x="750603" y="149879"/>
                    <a:pt x="810738" y="169557"/>
                    <a:pt x="860622" y="203258"/>
                  </a:cubicBezTo>
                  <a:lnTo>
                    <a:pt x="893409" y="230310"/>
                  </a:lnTo>
                  <a:lnTo>
                    <a:pt x="925688" y="170840"/>
                  </a:lnTo>
                  <a:cubicBezTo>
                    <a:pt x="995323" y="67767"/>
                    <a:pt x="1113247" y="0"/>
                    <a:pt x="1247000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任意形状 147"/>
            <p:cNvSpPr/>
            <p:nvPr/>
          </p:nvSpPr>
          <p:spPr>
            <a:xfrm>
              <a:off x="3466227" y="3843328"/>
              <a:ext cx="927623" cy="227741"/>
            </a:xfrm>
            <a:custGeom>
              <a:avLst/>
              <a:gdLst>
                <a:gd name="connsiteX0" fmla="*/ 1247000 w 2520879"/>
                <a:gd name="connsiteY0" fmla="*/ 0 h 618901"/>
                <a:gd name="connsiteX1" fmla="*/ 1604038 w 2520879"/>
                <a:gd name="connsiteY1" fmla="*/ 236661 h 618901"/>
                <a:gd name="connsiteX2" fmla="*/ 1609756 w 2520879"/>
                <a:gd name="connsiteY2" fmla="*/ 264982 h 618901"/>
                <a:gd name="connsiteX3" fmla="*/ 1618445 w 2520879"/>
                <a:gd name="connsiteY3" fmla="*/ 242851 h 618901"/>
                <a:gd name="connsiteX4" fmla="*/ 1911425 w 2520879"/>
                <a:gd name="connsiteY4" fmla="*/ 77913 h 618901"/>
                <a:gd name="connsiteX5" fmla="*/ 2195495 w 2520879"/>
                <a:gd name="connsiteY5" fmla="*/ 228951 h 618901"/>
                <a:gd name="connsiteX6" fmla="*/ 2198826 w 2520879"/>
                <a:gd name="connsiteY6" fmla="*/ 235088 h 618901"/>
                <a:gd name="connsiteX7" fmla="*/ 2200216 w 2520879"/>
                <a:gd name="connsiteY7" fmla="*/ 234731 h 618901"/>
                <a:gd name="connsiteX8" fmla="*/ 2254001 w 2520879"/>
                <a:gd name="connsiteY8" fmla="*/ 229309 h 618901"/>
                <a:gd name="connsiteX9" fmla="*/ 2515457 w 2520879"/>
                <a:gd name="connsiteY9" fmla="*/ 442401 h 618901"/>
                <a:gd name="connsiteX10" fmla="*/ 2520740 w 2520879"/>
                <a:gd name="connsiteY10" fmla="*/ 494805 h 618901"/>
                <a:gd name="connsiteX11" fmla="*/ 2520879 w 2520879"/>
                <a:gd name="connsiteY11" fmla="*/ 494805 h 618901"/>
                <a:gd name="connsiteX12" fmla="*/ 2520879 w 2520879"/>
                <a:gd name="connsiteY12" fmla="*/ 496184 h 618901"/>
                <a:gd name="connsiteX13" fmla="*/ 2520879 w 2520879"/>
                <a:gd name="connsiteY13" fmla="*/ 496186 h 618901"/>
                <a:gd name="connsiteX14" fmla="*/ 2520879 w 2520879"/>
                <a:gd name="connsiteY14" fmla="*/ 496189 h 618901"/>
                <a:gd name="connsiteX15" fmla="*/ 2520879 w 2520879"/>
                <a:gd name="connsiteY15" fmla="*/ 567071 h 618901"/>
                <a:gd name="connsiteX16" fmla="*/ 2520879 w 2520879"/>
                <a:gd name="connsiteY16" fmla="*/ 618901 h 618901"/>
                <a:gd name="connsiteX17" fmla="*/ 1309154 w 2520879"/>
                <a:gd name="connsiteY17" fmla="*/ 618901 h 618901"/>
                <a:gd name="connsiteX18" fmla="*/ 1309154 w 2520879"/>
                <a:gd name="connsiteY18" fmla="*/ 618900 h 618901"/>
                <a:gd name="connsiteX19" fmla="*/ 0 w 2520879"/>
                <a:gd name="connsiteY19" fmla="*/ 618900 h 618901"/>
                <a:gd name="connsiteX20" fmla="*/ 0 w 2520879"/>
                <a:gd name="connsiteY20" fmla="*/ 533782 h 618901"/>
                <a:gd name="connsiteX21" fmla="*/ 191 w 2520879"/>
                <a:gd name="connsiteY21" fmla="*/ 533782 h 618901"/>
                <a:gd name="connsiteX22" fmla="*/ 0 w 2520879"/>
                <a:gd name="connsiteY22" fmla="*/ 531884 h 618901"/>
                <a:gd name="connsiteX23" fmla="*/ 243094 w 2520879"/>
                <a:gd name="connsiteY23" fmla="*/ 288789 h 618901"/>
                <a:gd name="connsiteX24" fmla="*/ 379010 w 2520879"/>
                <a:gd name="connsiteY24" fmla="*/ 330306 h 618901"/>
                <a:gd name="connsiteX25" fmla="*/ 396622 w 2520879"/>
                <a:gd name="connsiteY25" fmla="*/ 344837 h 618901"/>
                <a:gd name="connsiteX26" fmla="*/ 397885 w 2520879"/>
                <a:gd name="connsiteY26" fmla="*/ 340770 h 618901"/>
                <a:gd name="connsiteX27" fmla="*/ 685872 w 2520879"/>
                <a:gd name="connsiteY27" fmla="*/ 149879 h 618901"/>
                <a:gd name="connsiteX28" fmla="*/ 860622 w 2520879"/>
                <a:gd name="connsiteY28" fmla="*/ 203258 h 618901"/>
                <a:gd name="connsiteX29" fmla="*/ 893409 w 2520879"/>
                <a:gd name="connsiteY29" fmla="*/ 230310 h 618901"/>
                <a:gd name="connsiteX30" fmla="*/ 925688 w 2520879"/>
                <a:gd name="connsiteY30" fmla="*/ 170840 h 618901"/>
                <a:gd name="connsiteX31" fmla="*/ 1247000 w 2520879"/>
                <a:gd name="connsiteY31" fmla="*/ 0 h 618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20879" h="618901">
                  <a:moveTo>
                    <a:pt x="1247000" y="0"/>
                  </a:moveTo>
                  <a:cubicBezTo>
                    <a:pt x="1407504" y="0"/>
                    <a:pt x="1545215" y="97585"/>
                    <a:pt x="1604038" y="236661"/>
                  </a:cubicBezTo>
                  <a:lnTo>
                    <a:pt x="1609756" y="264982"/>
                  </a:lnTo>
                  <a:lnTo>
                    <a:pt x="1618445" y="242851"/>
                  </a:lnTo>
                  <a:cubicBezTo>
                    <a:pt x="1678529" y="143967"/>
                    <a:pt x="1787263" y="77913"/>
                    <a:pt x="1911425" y="77913"/>
                  </a:cubicBezTo>
                  <a:cubicBezTo>
                    <a:pt x="2029675" y="77913"/>
                    <a:pt x="2133931" y="137826"/>
                    <a:pt x="2195495" y="228951"/>
                  </a:cubicBezTo>
                  <a:lnTo>
                    <a:pt x="2198826" y="235088"/>
                  </a:lnTo>
                  <a:lnTo>
                    <a:pt x="2200216" y="234731"/>
                  </a:lnTo>
                  <a:cubicBezTo>
                    <a:pt x="2217589" y="231176"/>
                    <a:pt x="2235577" y="229309"/>
                    <a:pt x="2254001" y="229309"/>
                  </a:cubicBezTo>
                  <a:cubicBezTo>
                    <a:pt x="2382970" y="229309"/>
                    <a:pt x="2490572" y="320790"/>
                    <a:pt x="2515457" y="442401"/>
                  </a:cubicBezTo>
                  <a:lnTo>
                    <a:pt x="2520740" y="494805"/>
                  </a:lnTo>
                  <a:lnTo>
                    <a:pt x="2520879" y="494805"/>
                  </a:lnTo>
                  <a:lnTo>
                    <a:pt x="2520879" y="496184"/>
                  </a:lnTo>
                  <a:lnTo>
                    <a:pt x="2520879" y="496186"/>
                  </a:lnTo>
                  <a:lnTo>
                    <a:pt x="2520879" y="496189"/>
                  </a:lnTo>
                  <a:lnTo>
                    <a:pt x="2520879" y="567071"/>
                  </a:lnTo>
                  <a:lnTo>
                    <a:pt x="2520879" y="618901"/>
                  </a:lnTo>
                  <a:lnTo>
                    <a:pt x="1309154" y="618901"/>
                  </a:lnTo>
                  <a:lnTo>
                    <a:pt x="1309154" y="618900"/>
                  </a:lnTo>
                  <a:lnTo>
                    <a:pt x="0" y="618900"/>
                  </a:lnTo>
                  <a:lnTo>
                    <a:pt x="0" y="533782"/>
                  </a:lnTo>
                  <a:lnTo>
                    <a:pt x="191" y="533782"/>
                  </a:lnTo>
                  <a:lnTo>
                    <a:pt x="0" y="531884"/>
                  </a:lnTo>
                  <a:cubicBezTo>
                    <a:pt x="0" y="397626"/>
                    <a:pt x="108837" y="288789"/>
                    <a:pt x="243094" y="288789"/>
                  </a:cubicBezTo>
                  <a:cubicBezTo>
                    <a:pt x="293440" y="288789"/>
                    <a:pt x="340212" y="304095"/>
                    <a:pt x="379010" y="330306"/>
                  </a:cubicBezTo>
                  <a:lnTo>
                    <a:pt x="396622" y="344837"/>
                  </a:lnTo>
                  <a:lnTo>
                    <a:pt x="397885" y="340770"/>
                  </a:lnTo>
                  <a:cubicBezTo>
                    <a:pt x="445332" y="228591"/>
                    <a:pt x="556410" y="149879"/>
                    <a:pt x="685872" y="149879"/>
                  </a:cubicBezTo>
                  <a:cubicBezTo>
                    <a:pt x="750603" y="149879"/>
                    <a:pt x="810738" y="169557"/>
                    <a:pt x="860622" y="203258"/>
                  </a:cubicBezTo>
                  <a:lnTo>
                    <a:pt x="893409" y="230310"/>
                  </a:lnTo>
                  <a:lnTo>
                    <a:pt x="925688" y="170840"/>
                  </a:lnTo>
                  <a:cubicBezTo>
                    <a:pt x="995323" y="67767"/>
                    <a:pt x="1113247" y="0"/>
                    <a:pt x="124700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49" name="任意形状 148"/>
            <p:cNvSpPr/>
            <p:nvPr/>
          </p:nvSpPr>
          <p:spPr>
            <a:xfrm>
              <a:off x="6192373" y="3787281"/>
              <a:ext cx="1155916" cy="283789"/>
            </a:xfrm>
            <a:custGeom>
              <a:avLst/>
              <a:gdLst>
                <a:gd name="connsiteX0" fmla="*/ 1247000 w 2520879"/>
                <a:gd name="connsiteY0" fmla="*/ 0 h 618901"/>
                <a:gd name="connsiteX1" fmla="*/ 1604038 w 2520879"/>
                <a:gd name="connsiteY1" fmla="*/ 236661 h 618901"/>
                <a:gd name="connsiteX2" fmla="*/ 1609756 w 2520879"/>
                <a:gd name="connsiteY2" fmla="*/ 264982 h 618901"/>
                <a:gd name="connsiteX3" fmla="*/ 1618445 w 2520879"/>
                <a:gd name="connsiteY3" fmla="*/ 242851 h 618901"/>
                <a:gd name="connsiteX4" fmla="*/ 1911425 w 2520879"/>
                <a:gd name="connsiteY4" fmla="*/ 77913 h 618901"/>
                <a:gd name="connsiteX5" fmla="*/ 2195495 w 2520879"/>
                <a:gd name="connsiteY5" fmla="*/ 228951 h 618901"/>
                <a:gd name="connsiteX6" fmla="*/ 2198826 w 2520879"/>
                <a:gd name="connsiteY6" fmla="*/ 235088 h 618901"/>
                <a:gd name="connsiteX7" fmla="*/ 2200216 w 2520879"/>
                <a:gd name="connsiteY7" fmla="*/ 234731 h 618901"/>
                <a:gd name="connsiteX8" fmla="*/ 2254001 w 2520879"/>
                <a:gd name="connsiteY8" fmla="*/ 229309 h 618901"/>
                <a:gd name="connsiteX9" fmla="*/ 2515457 w 2520879"/>
                <a:gd name="connsiteY9" fmla="*/ 442401 h 618901"/>
                <a:gd name="connsiteX10" fmla="*/ 2520740 w 2520879"/>
                <a:gd name="connsiteY10" fmla="*/ 494805 h 618901"/>
                <a:gd name="connsiteX11" fmla="*/ 2520879 w 2520879"/>
                <a:gd name="connsiteY11" fmla="*/ 494805 h 618901"/>
                <a:gd name="connsiteX12" fmla="*/ 2520879 w 2520879"/>
                <a:gd name="connsiteY12" fmla="*/ 496184 h 618901"/>
                <a:gd name="connsiteX13" fmla="*/ 2520879 w 2520879"/>
                <a:gd name="connsiteY13" fmla="*/ 496186 h 618901"/>
                <a:gd name="connsiteX14" fmla="*/ 2520879 w 2520879"/>
                <a:gd name="connsiteY14" fmla="*/ 496189 h 618901"/>
                <a:gd name="connsiteX15" fmla="*/ 2520879 w 2520879"/>
                <a:gd name="connsiteY15" fmla="*/ 567071 h 618901"/>
                <a:gd name="connsiteX16" fmla="*/ 2520879 w 2520879"/>
                <a:gd name="connsiteY16" fmla="*/ 618901 h 618901"/>
                <a:gd name="connsiteX17" fmla="*/ 1309154 w 2520879"/>
                <a:gd name="connsiteY17" fmla="*/ 618901 h 618901"/>
                <a:gd name="connsiteX18" fmla="*/ 1309154 w 2520879"/>
                <a:gd name="connsiteY18" fmla="*/ 618900 h 618901"/>
                <a:gd name="connsiteX19" fmla="*/ 0 w 2520879"/>
                <a:gd name="connsiteY19" fmla="*/ 618900 h 618901"/>
                <a:gd name="connsiteX20" fmla="*/ 0 w 2520879"/>
                <a:gd name="connsiteY20" fmla="*/ 533782 h 618901"/>
                <a:gd name="connsiteX21" fmla="*/ 191 w 2520879"/>
                <a:gd name="connsiteY21" fmla="*/ 533782 h 618901"/>
                <a:gd name="connsiteX22" fmla="*/ 0 w 2520879"/>
                <a:gd name="connsiteY22" fmla="*/ 531884 h 618901"/>
                <a:gd name="connsiteX23" fmla="*/ 243094 w 2520879"/>
                <a:gd name="connsiteY23" fmla="*/ 288789 h 618901"/>
                <a:gd name="connsiteX24" fmla="*/ 379010 w 2520879"/>
                <a:gd name="connsiteY24" fmla="*/ 330306 h 618901"/>
                <a:gd name="connsiteX25" fmla="*/ 396622 w 2520879"/>
                <a:gd name="connsiteY25" fmla="*/ 344837 h 618901"/>
                <a:gd name="connsiteX26" fmla="*/ 397885 w 2520879"/>
                <a:gd name="connsiteY26" fmla="*/ 340770 h 618901"/>
                <a:gd name="connsiteX27" fmla="*/ 685872 w 2520879"/>
                <a:gd name="connsiteY27" fmla="*/ 149879 h 618901"/>
                <a:gd name="connsiteX28" fmla="*/ 860622 w 2520879"/>
                <a:gd name="connsiteY28" fmla="*/ 203258 h 618901"/>
                <a:gd name="connsiteX29" fmla="*/ 893409 w 2520879"/>
                <a:gd name="connsiteY29" fmla="*/ 230310 h 618901"/>
                <a:gd name="connsiteX30" fmla="*/ 925688 w 2520879"/>
                <a:gd name="connsiteY30" fmla="*/ 170840 h 618901"/>
                <a:gd name="connsiteX31" fmla="*/ 1247000 w 2520879"/>
                <a:gd name="connsiteY31" fmla="*/ 0 h 618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20879" h="618901">
                  <a:moveTo>
                    <a:pt x="1247000" y="0"/>
                  </a:moveTo>
                  <a:cubicBezTo>
                    <a:pt x="1407504" y="0"/>
                    <a:pt x="1545215" y="97585"/>
                    <a:pt x="1604038" y="236661"/>
                  </a:cubicBezTo>
                  <a:lnTo>
                    <a:pt x="1609756" y="264982"/>
                  </a:lnTo>
                  <a:lnTo>
                    <a:pt x="1618445" y="242851"/>
                  </a:lnTo>
                  <a:cubicBezTo>
                    <a:pt x="1678529" y="143967"/>
                    <a:pt x="1787263" y="77913"/>
                    <a:pt x="1911425" y="77913"/>
                  </a:cubicBezTo>
                  <a:cubicBezTo>
                    <a:pt x="2029675" y="77913"/>
                    <a:pt x="2133931" y="137826"/>
                    <a:pt x="2195495" y="228951"/>
                  </a:cubicBezTo>
                  <a:lnTo>
                    <a:pt x="2198826" y="235088"/>
                  </a:lnTo>
                  <a:lnTo>
                    <a:pt x="2200216" y="234731"/>
                  </a:lnTo>
                  <a:cubicBezTo>
                    <a:pt x="2217589" y="231176"/>
                    <a:pt x="2235577" y="229309"/>
                    <a:pt x="2254001" y="229309"/>
                  </a:cubicBezTo>
                  <a:cubicBezTo>
                    <a:pt x="2382970" y="229309"/>
                    <a:pt x="2490572" y="320790"/>
                    <a:pt x="2515457" y="442401"/>
                  </a:cubicBezTo>
                  <a:lnTo>
                    <a:pt x="2520740" y="494805"/>
                  </a:lnTo>
                  <a:lnTo>
                    <a:pt x="2520879" y="494805"/>
                  </a:lnTo>
                  <a:lnTo>
                    <a:pt x="2520879" y="496184"/>
                  </a:lnTo>
                  <a:lnTo>
                    <a:pt x="2520879" y="496186"/>
                  </a:lnTo>
                  <a:lnTo>
                    <a:pt x="2520879" y="496189"/>
                  </a:lnTo>
                  <a:lnTo>
                    <a:pt x="2520879" y="567071"/>
                  </a:lnTo>
                  <a:lnTo>
                    <a:pt x="2520879" y="618901"/>
                  </a:lnTo>
                  <a:lnTo>
                    <a:pt x="1309154" y="618901"/>
                  </a:lnTo>
                  <a:lnTo>
                    <a:pt x="1309154" y="618900"/>
                  </a:lnTo>
                  <a:lnTo>
                    <a:pt x="0" y="618900"/>
                  </a:lnTo>
                  <a:lnTo>
                    <a:pt x="0" y="533782"/>
                  </a:lnTo>
                  <a:lnTo>
                    <a:pt x="191" y="533782"/>
                  </a:lnTo>
                  <a:lnTo>
                    <a:pt x="0" y="531884"/>
                  </a:lnTo>
                  <a:cubicBezTo>
                    <a:pt x="0" y="397626"/>
                    <a:pt x="108837" y="288789"/>
                    <a:pt x="243094" y="288789"/>
                  </a:cubicBezTo>
                  <a:cubicBezTo>
                    <a:pt x="293440" y="288789"/>
                    <a:pt x="340212" y="304095"/>
                    <a:pt x="379010" y="330306"/>
                  </a:cubicBezTo>
                  <a:lnTo>
                    <a:pt x="396622" y="344837"/>
                  </a:lnTo>
                  <a:lnTo>
                    <a:pt x="397885" y="340770"/>
                  </a:lnTo>
                  <a:cubicBezTo>
                    <a:pt x="445332" y="228591"/>
                    <a:pt x="556410" y="149879"/>
                    <a:pt x="685872" y="149879"/>
                  </a:cubicBezTo>
                  <a:cubicBezTo>
                    <a:pt x="750603" y="149879"/>
                    <a:pt x="810738" y="169557"/>
                    <a:pt x="860622" y="203258"/>
                  </a:cubicBezTo>
                  <a:lnTo>
                    <a:pt x="893409" y="230310"/>
                  </a:lnTo>
                  <a:lnTo>
                    <a:pt x="925688" y="170840"/>
                  </a:lnTo>
                  <a:cubicBezTo>
                    <a:pt x="995323" y="67767"/>
                    <a:pt x="1113247" y="0"/>
                    <a:pt x="1247000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6" name="组 155"/>
          <p:cNvGrpSpPr/>
          <p:nvPr/>
        </p:nvGrpSpPr>
        <p:grpSpPr>
          <a:xfrm>
            <a:off x="9724138" y="3307145"/>
            <a:ext cx="617033" cy="876836"/>
            <a:chOff x="10788212" y="1325777"/>
            <a:chExt cx="835399" cy="118714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7" name="三角形 156"/>
            <p:cNvSpPr/>
            <p:nvPr/>
          </p:nvSpPr>
          <p:spPr>
            <a:xfrm>
              <a:off x="10788212" y="132577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58" name="三角形 157"/>
            <p:cNvSpPr/>
            <p:nvPr/>
          </p:nvSpPr>
          <p:spPr>
            <a:xfrm>
              <a:off x="10788212" y="1585832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59" name="三角形 158"/>
            <p:cNvSpPr/>
            <p:nvPr/>
          </p:nvSpPr>
          <p:spPr>
            <a:xfrm>
              <a:off x="10788212" y="184588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11142980" y="1924102"/>
              <a:ext cx="125864" cy="588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1" name="组 160"/>
          <p:cNvGrpSpPr/>
          <p:nvPr/>
        </p:nvGrpSpPr>
        <p:grpSpPr>
          <a:xfrm>
            <a:off x="10551203" y="2796567"/>
            <a:ext cx="449032" cy="638098"/>
            <a:chOff x="10788212" y="1325777"/>
            <a:chExt cx="835399" cy="1187146"/>
          </a:xfrm>
          <a:solidFill>
            <a:schemeClr val="accent2">
              <a:lumMod val="75000"/>
            </a:schemeClr>
          </a:solidFill>
        </p:grpSpPr>
        <p:sp>
          <p:nvSpPr>
            <p:cNvPr id="162" name="三角形 161"/>
            <p:cNvSpPr/>
            <p:nvPr/>
          </p:nvSpPr>
          <p:spPr>
            <a:xfrm>
              <a:off x="10788212" y="132577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63" name="三角形 162"/>
            <p:cNvSpPr/>
            <p:nvPr/>
          </p:nvSpPr>
          <p:spPr>
            <a:xfrm>
              <a:off x="10788212" y="1585832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64" name="三角形 163"/>
            <p:cNvSpPr/>
            <p:nvPr/>
          </p:nvSpPr>
          <p:spPr>
            <a:xfrm>
              <a:off x="10788212" y="184588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65" name="矩形 164"/>
            <p:cNvSpPr/>
            <p:nvPr/>
          </p:nvSpPr>
          <p:spPr>
            <a:xfrm>
              <a:off x="11142980" y="1924102"/>
              <a:ext cx="125864" cy="588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6" name="组 165"/>
          <p:cNvGrpSpPr/>
          <p:nvPr/>
        </p:nvGrpSpPr>
        <p:grpSpPr>
          <a:xfrm>
            <a:off x="7044783" y="3622817"/>
            <a:ext cx="689451" cy="814749"/>
            <a:chOff x="5805375" y="3529478"/>
            <a:chExt cx="2290919" cy="2707262"/>
          </a:xfrm>
        </p:grpSpPr>
        <p:sp>
          <p:nvSpPr>
            <p:cNvPr id="167" name="椭圆 166"/>
            <p:cNvSpPr/>
            <p:nvPr/>
          </p:nvSpPr>
          <p:spPr>
            <a:xfrm>
              <a:off x="6872764" y="4661810"/>
              <a:ext cx="204142" cy="20414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>
              <a:off x="6829101" y="3529478"/>
              <a:ext cx="296612" cy="10751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7200000">
              <a:off x="7402543" y="4599996"/>
              <a:ext cx="312330" cy="10751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 rot="14400000" flipH="1">
              <a:off x="6196099" y="4599996"/>
              <a:ext cx="293724" cy="10751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1" name="梯形 170"/>
            <p:cNvSpPr/>
            <p:nvPr/>
          </p:nvSpPr>
          <p:spPr>
            <a:xfrm>
              <a:off x="6902119" y="4982643"/>
              <a:ext cx="134402" cy="1254097"/>
            </a:xfrm>
            <a:prstGeom prst="trapezoid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2" name="组 171"/>
          <p:cNvGrpSpPr/>
          <p:nvPr/>
        </p:nvGrpSpPr>
        <p:grpSpPr>
          <a:xfrm>
            <a:off x="7733494" y="3720975"/>
            <a:ext cx="610694" cy="716591"/>
            <a:chOff x="6764469" y="4943204"/>
            <a:chExt cx="1108309" cy="1300493"/>
          </a:xfrm>
        </p:grpSpPr>
        <p:sp>
          <p:nvSpPr>
            <p:cNvPr id="173" name="椭圆 172"/>
            <p:cNvSpPr/>
            <p:nvPr/>
          </p:nvSpPr>
          <p:spPr>
            <a:xfrm>
              <a:off x="7190700" y="5481771"/>
              <a:ext cx="98761" cy="9876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74" name="组 173"/>
            <p:cNvGrpSpPr/>
            <p:nvPr/>
          </p:nvGrpSpPr>
          <p:grpSpPr>
            <a:xfrm rot="1800000">
              <a:off x="6764469" y="4943204"/>
              <a:ext cx="1108309" cy="853525"/>
              <a:chOff x="6674314" y="4933967"/>
              <a:chExt cx="1108309" cy="853525"/>
            </a:xfrm>
          </p:grpSpPr>
          <p:sp>
            <p:nvSpPr>
              <p:cNvPr id="176" name="椭圆 175"/>
              <p:cNvSpPr/>
              <p:nvPr/>
            </p:nvSpPr>
            <p:spPr>
              <a:xfrm>
                <a:off x="7169576" y="4933967"/>
                <a:ext cx="143496" cy="5201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rot="7200000">
                <a:off x="7446998" y="5451866"/>
                <a:ext cx="151100" cy="5201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rot="14400000" flipH="1">
                <a:off x="6863340" y="5451866"/>
                <a:ext cx="142099" cy="5201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75" name="梯形 174"/>
            <p:cNvSpPr/>
            <p:nvPr/>
          </p:nvSpPr>
          <p:spPr>
            <a:xfrm>
              <a:off x="7204901" y="5636985"/>
              <a:ext cx="65022" cy="606712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9" name="组 178"/>
          <p:cNvGrpSpPr/>
          <p:nvPr/>
        </p:nvGrpSpPr>
        <p:grpSpPr>
          <a:xfrm>
            <a:off x="8243025" y="3720975"/>
            <a:ext cx="610694" cy="716591"/>
            <a:chOff x="6764469" y="4943204"/>
            <a:chExt cx="1108309" cy="1300493"/>
          </a:xfrm>
        </p:grpSpPr>
        <p:sp>
          <p:nvSpPr>
            <p:cNvPr id="180" name="椭圆 179"/>
            <p:cNvSpPr/>
            <p:nvPr/>
          </p:nvSpPr>
          <p:spPr>
            <a:xfrm>
              <a:off x="7190700" y="5481771"/>
              <a:ext cx="98761" cy="98761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81" name="组 180"/>
            <p:cNvGrpSpPr/>
            <p:nvPr/>
          </p:nvGrpSpPr>
          <p:grpSpPr>
            <a:xfrm rot="1800000">
              <a:off x="6764469" y="4943204"/>
              <a:ext cx="1108309" cy="853525"/>
              <a:chOff x="6674314" y="4933967"/>
              <a:chExt cx="1108309" cy="853525"/>
            </a:xfrm>
          </p:grpSpPr>
          <p:sp>
            <p:nvSpPr>
              <p:cNvPr id="183" name="椭圆 182"/>
              <p:cNvSpPr/>
              <p:nvPr/>
            </p:nvSpPr>
            <p:spPr>
              <a:xfrm>
                <a:off x="7169576" y="4933967"/>
                <a:ext cx="143496" cy="5201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rot="7200000">
                <a:off x="7446998" y="5451866"/>
                <a:ext cx="151100" cy="5201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rot="14400000" flipH="1">
                <a:off x="6863340" y="5451866"/>
                <a:ext cx="142099" cy="5201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82" name="梯形 181"/>
            <p:cNvSpPr/>
            <p:nvPr/>
          </p:nvSpPr>
          <p:spPr>
            <a:xfrm>
              <a:off x="7204901" y="5636985"/>
              <a:ext cx="65022" cy="606712"/>
            </a:xfrm>
            <a:prstGeom prst="trapezoid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6" name="组 185"/>
          <p:cNvGrpSpPr/>
          <p:nvPr/>
        </p:nvGrpSpPr>
        <p:grpSpPr>
          <a:xfrm>
            <a:off x="6451241" y="3736776"/>
            <a:ext cx="610694" cy="700790"/>
            <a:chOff x="4766960" y="5015756"/>
            <a:chExt cx="981707" cy="1126538"/>
          </a:xfrm>
        </p:grpSpPr>
        <p:sp>
          <p:nvSpPr>
            <p:cNvPr id="187" name="椭圆 186"/>
            <p:cNvSpPr/>
            <p:nvPr/>
          </p:nvSpPr>
          <p:spPr>
            <a:xfrm>
              <a:off x="5336036" y="5467403"/>
              <a:ext cx="87480" cy="8748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88" name="组 187"/>
            <p:cNvGrpSpPr/>
            <p:nvPr/>
          </p:nvGrpSpPr>
          <p:grpSpPr>
            <a:xfrm rot="18900000">
              <a:off x="4766960" y="5015756"/>
              <a:ext cx="981707" cy="756027"/>
              <a:chOff x="6674314" y="4933967"/>
              <a:chExt cx="1108309" cy="853525"/>
            </a:xfrm>
          </p:grpSpPr>
          <p:sp>
            <p:nvSpPr>
              <p:cNvPr id="190" name="椭圆 189"/>
              <p:cNvSpPr/>
              <p:nvPr/>
            </p:nvSpPr>
            <p:spPr>
              <a:xfrm>
                <a:off x="7169576" y="4933967"/>
                <a:ext cx="143496" cy="5201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1" name="椭圆 190"/>
              <p:cNvSpPr/>
              <p:nvPr/>
            </p:nvSpPr>
            <p:spPr>
              <a:xfrm rot="7200000">
                <a:off x="7446998" y="5451866"/>
                <a:ext cx="151100" cy="5201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rot="14400000" flipH="1">
                <a:off x="6863340" y="5451866"/>
                <a:ext cx="142099" cy="5201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89" name="梯形 188"/>
            <p:cNvSpPr/>
            <p:nvPr/>
          </p:nvSpPr>
          <p:spPr>
            <a:xfrm>
              <a:off x="5348615" y="5604887"/>
              <a:ext cx="57595" cy="537407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3" name="组 192"/>
          <p:cNvGrpSpPr/>
          <p:nvPr/>
        </p:nvGrpSpPr>
        <p:grpSpPr>
          <a:xfrm>
            <a:off x="8918243" y="196495"/>
            <a:ext cx="802768" cy="604085"/>
            <a:chOff x="8144701" y="4661354"/>
            <a:chExt cx="1374732" cy="1034490"/>
          </a:xfrm>
        </p:grpSpPr>
        <p:sp>
          <p:nvSpPr>
            <p:cNvPr id="194" name="矩形 193"/>
            <p:cNvSpPr/>
            <p:nvPr/>
          </p:nvSpPr>
          <p:spPr>
            <a:xfrm>
              <a:off x="8272311" y="5631062"/>
              <a:ext cx="1119512" cy="6478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8272311" y="5083793"/>
              <a:ext cx="1119512" cy="54726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96" name="同侧圆角矩形 195"/>
            <p:cNvSpPr/>
            <p:nvPr/>
          </p:nvSpPr>
          <p:spPr>
            <a:xfrm>
              <a:off x="8707760" y="5292250"/>
              <a:ext cx="248614" cy="34015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97" name="椭圆 196"/>
            <p:cNvSpPr/>
            <p:nvPr/>
          </p:nvSpPr>
          <p:spPr>
            <a:xfrm>
              <a:off x="8374987" y="5154622"/>
              <a:ext cx="230097" cy="2300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98" name="椭圆 197"/>
            <p:cNvSpPr/>
            <p:nvPr/>
          </p:nvSpPr>
          <p:spPr>
            <a:xfrm>
              <a:off x="9059050" y="5154622"/>
              <a:ext cx="230097" cy="2300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99" name="三角形 198"/>
            <p:cNvSpPr/>
            <p:nvPr/>
          </p:nvSpPr>
          <p:spPr>
            <a:xfrm>
              <a:off x="8144701" y="4661354"/>
              <a:ext cx="1374732" cy="426242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00" name="椭圆 199"/>
            <p:cNvSpPr/>
            <p:nvPr/>
          </p:nvSpPr>
          <p:spPr>
            <a:xfrm>
              <a:off x="8397504" y="5175520"/>
              <a:ext cx="185064" cy="1850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01" name="椭圆 200"/>
            <p:cNvSpPr/>
            <p:nvPr/>
          </p:nvSpPr>
          <p:spPr>
            <a:xfrm>
              <a:off x="9081566" y="5173709"/>
              <a:ext cx="185064" cy="1850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2" name="组 201"/>
          <p:cNvGrpSpPr/>
          <p:nvPr/>
        </p:nvGrpSpPr>
        <p:grpSpPr>
          <a:xfrm>
            <a:off x="9493143" y="476887"/>
            <a:ext cx="802768" cy="604085"/>
            <a:chOff x="8144701" y="4661354"/>
            <a:chExt cx="1374732" cy="1034490"/>
          </a:xfrm>
        </p:grpSpPr>
        <p:sp>
          <p:nvSpPr>
            <p:cNvPr id="203" name="矩形 202"/>
            <p:cNvSpPr/>
            <p:nvPr/>
          </p:nvSpPr>
          <p:spPr>
            <a:xfrm>
              <a:off x="8272311" y="5631062"/>
              <a:ext cx="1119512" cy="6478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8272311" y="5083793"/>
              <a:ext cx="1119512" cy="54726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05" name="同侧圆角矩形 204"/>
            <p:cNvSpPr/>
            <p:nvPr/>
          </p:nvSpPr>
          <p:spPr>
            <a:xfrm>
              <a:off x="8707760" y="5292250"/>
              <a:ext cx="248614" cy="34015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06" name="椭圆 205"/>
            <p:cNvSpPr/>
            <p:nvPr/>
          </p:nvSpPr>
          <p:spPr>
            <a:xfrm>
              <a:off x="8374987" y="5154622"/>
              <a:ext cx="230097" cy="2300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9059050" y="5154622"/>
              <a:ext cx="230097" cy="2300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08" name="三角形 207"/>
            <p:cNvSpPr/>
            <p:nvPr/>
          </p:nvSpPr>
          <p:spPr>
            <a:xfrm>
              <a:off x="8144701" y="4661354"/>
              <a:ext cx="1374732" cy="426242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09" name="椭圆 208"/>
            <p:cNvSpPr/>
            <p:nvPr/>
          </p:nvSpPr>
          <p:spPr>
            <a:xfrm>
              <a:off x="8397504" y="5175520"/>
              <a:ext cx="185064" cy="1850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10" name="椭圆 209"/>
            <p:cNvSpPr/>
            <p:nvPr/>
          </p:nvSpPr>
          <p:spPr>
            <a:xfrm>
              <a:off x="9081566" y="5173709"/>
              <a:ext cx="185064" cy="1850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11" name="组 210"/>
          <p:cNvGrpSpPr/>
          <p:nvPr/>
        </p:nvGrpSpPr>
        <p:grpSpPr>
          <a:xfrm>
            <a:off x="9184273" y="1147988"/>
            <a:ext cx="378523" cy="537902"/>
            <a:chOff x="10788212" y="1325777"/>
            <a:chExt cx="835399" cy="1187146"/>
          </a:xfrm>
          <a:solidFill>
            <a:schemeClr val="accent2">
              <a:lumMod val="50000"/>
            </a:schemeClr>
          </a:solidFill>
        </p:grpSpPr>
        <p:sp>
          <p:nvSpPr>
            <p:cNvPr id="212" name="三角形 211"/>
            <p:cNvSpPr/>
            <p:nvPr/>
          </p:nvSpPr>
          <p:spPr>
            <a:xfrm>
              <a:off x="10788212" y="132577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13" name="三角形 212"/>
            <p:cNvSpPr/>
            <p:nvPr/>
          </p:nvSpPr>
          <p:spPr>
            <a:xfrm>
              <a:off x="10788212" y="1585832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14" name="三角形 213"/>
            <p:cNvSpPr/>
            <p:nvPr/>
          </p:nvSpPr>
          <p:spPr>
            <a:xfrm>
              <a:off x="10788212" y="184588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15" name="矩形 214"/>
            <p:cNvSpPr/>
            <p:nvPr/>
          </p:nvSpPr>
          <p:spPr>
            <a:xfrm>
              <a:off x="11142980" y="1924102"/>
              <a:ext cx="125864" cy="588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16" name="组 215"/>
          <p:cNvGrpSpPr/>
          <p:nvPr/>
        </p:nvGrpSpPr>
        <p:grpSpPr>
          <a:xfrm>
            <a:off x="9747910" y="1147988"/>
            <a:ext cx="378523" cy="537902"/>
            <a:chOff x="10788212" y="1325777"/>
            <a:chExt cx="835399" cy="1187146"/>
          </a:xfrm>
          <a:solidFill>
            <a:schemeClr val="accent2">
              <a:lumMod val="50000"/>
            </a:schemeClr>
          </a:solidFill>
        </p:grpSpPr>
        <p:sp>
          <p:nvSpPr>
            <p:cNvPr id="217" name="三角形 216"/>
            <p:cNvSpPr/>
            <p:nvPr/>
          </p:nvSpPr>
          <p:spPr>
            <a:xfrm>
              <a:off x="10788212" y="132577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18" name="三角形 217"/>
            <p:cNvSpPr/>
            <p:nvPr/>
          </p:nvSpPr>
          <p:spPr>
            <a:xfrm>
              <a:off x="10788212" y="1585832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19" name="三角形 218"/>
            <p:cNvSpPr/>
            <p:nvPr/>
          </p:nvSpPr>
          <p:spPr>
            <a:xfrm>
              <a:off x="10788212" y="184588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20" name="矩形 219"/>
            <p:cNvSpPr/>
            <p:nvPr/>
          </p:nvSpPr>
          <p:spPr>
            <a:xfrm>
              <a:off x="11142980" y="1924102"/>
              <a:ext cx="125864" cy="588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21" name="组 220"/>
          <p:cNvGrpSpPr/>
          <p:nvPr/>
        </p:nvGrpSpPr>
        <p:grpSpPr>
          <a:xfrm>
            <a:off x="10311547" y="1147988"/>
            <a:ext cx="378523" cy="537902"/>
            <a:chOff x="10788212" y="1325777"/>
            <a:chExt cx="835399" cy="1187146"/>
          </a:xfrm>
          <a:solidFill>
            <a:schemeClr val="accent2">
              <a:lumMod val="50000"/>
            </a:schemeClr>
          </a:solidFill>
        </p:grpSpPr>
        <p:sp>
          <p:nvSpPr>
            <p:cNvPr id="222" name="三角形 221"/>
            <p:cNvSpPr/>
            <p:nvPr/>
          </p:nvSpPr>
          <p:spPr>
            <a:xfrm>
              <a:off x="10788212" y="132577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23" name="三角形 222"/>
            <p:cNvSpPr/>
            <p:nvPr/>
          </p:nvSpPr>
          <p:spPr>
            <a:xfrm>
              <a:off x="10788212" y="1585832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24" name="三角形 223"/>
            <p:cNvSpPr/>
            <p:nvPr/>
          </p:nvSpPr>
          <p:spPr>
            <a:xfrm>
              <a:off x="10788212" y="184588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25" name="矩形 224"/>
            <p:cNvSpPr/>
            <p:nvPr/>
          </p:nvSpPr>
          <p:spPr>
            <a:xfrm>
              <a:off x="11142980" y="1924102"/>
              <a:ext cx="125864" cy="588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26" name="组 225"/>
          <p:cNvGrpSpPr/>
          <p:nvPr/>
        </p:nvGrpSpPr>
        <p:grpSpPr>
          <a:xfrm>
            <a:off x="9479594" y="1430569"/>
            <a:ext cx="378523" cy="537902"/>
            <a:chOff x="10788212" y="1325777"/>
            <a:chExt cx="835399" cy="1187146"/>
          </a:xfrm>
          <a:solidFill>
            <a:schemeClr val="accent2">
              <a:lumMod val="75000"/>
            </a:schemeClr>
          </a:solidFill>
        </p:grpSpPr>
        <p:sp>
          <p:nvSpPr>
            <p:cNvPr id="227" name="三角形 226"/>
            <p:cNvSpPr/>
            <p:nvPr/>
          </p:nvSpPr>
          <p:spPr>
            <a:xfrm>
              <a:off x="10788212" y="132577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28" name="三角形 227"/>
            <p:cNvSpPr/>
            <p:nvPr/>
          </p:nvSpPr>
          <p:spPr>
            <a:xfrm>
              <a:off x="10788212" y="1585832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29" name="三角形 228"/>
            <p:cNvSpPr/>
            <p:nvPr/>
          </p:nvSpPr>
          <p:spPr>
            <a:xfrm>
              <a:off x="10788212" y="184588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30" name="矩形 229"/>
            <p:cNvSpPr/>
            <p:nvPr/>
          </p:nvSpPr>
          <p:spPr>
            <a:xfrm>
              <a:off x="11142980" y="1924102"/>
              <a:ext cx="125864" cy="588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31" name="组 230"/>
          <p:cNvGrpSpPr/>
          <p:nvPr/>
        </p:nvGrpSpPr>
        <p:grpSpPr>
          <a:xfrm>
            <a:off x="10043231" y="1430569"/>
            <a:ext cx="378523" cy="537902"/>
            <a:chOff x="10788212" y="1325777"/>
            <a:chExt cx="835399" cy="1187146"/>
          </a:xfrm>
          <a:solidFill>
            <a:schemeClr val="accent2">
              <a:lumMod val="75000"/>
            </a:schemeClr>
          </a:solidFill>
        </p:grpSpPr>
        <p:sp>
          <p:nvSpPr>
            <p:cNvPr id="232" name="三角形 231"/>
            <p:cNvSpPr/>
            <p:nvPr/>
          </p:nvSpPr>
          <p:spPr>
            <a:xfrm>
              <a:off x="10788212" y="132577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33" name="三角形 232"/>
            <p:cNvSpPr/>
            <p:nvPr/>
          </p:nvSpPr>
          <p:spPr>
            <a:xfrm>
              <a:off x="10788212" y="1585832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34" name="三角形 233"/>
            <p:cNvSpPr/>
            <p:nvPr/>
          </p:nvSpPr>
          <p:spPr>
            <a:xfrm>
              <a:off x="10788212" y="184588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35" name="矩形 234"/>
            <p:cNvSpPr/>
            <p:nvPr/>
          </p:nvSpPr>
          <p:spPr>
            <a:xfrm>
              <a:off x="11142980" y="1924102"/>
              <a:ext cx="125864" cy="588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36" name="组 235"/>
          <p:cNvGrpSpPr/>
          <p:nvPr/>
        </p:nvGrpSpPr>
        <p:grpSpPr>
          <a:xfrm>
            <a:off x="10606868" y="1430569"/>
            <a:ext cx="378523" cy="537902"/>
            <a:chOff x="10788212" y="1325777"/>
            <a:chExt cx="835399" cy="1187146"/>
          </a:xfrm>
          <a:solidFill>
            <a:schemeClr val="accent2">
              <a:lumMod val="75000"/>
            </a:schemeClr>
          </a:solidFill>
        </p:grpSpPr>
        <p:sp>
          <p:nvSpPr>
            <p:cNvPr id="237" name="三角形 236"/>
            <p:cNvSpPr/>
            <p:nvPr/>
          </p:nvSpPr>
          <p:spPr>
            <a:xfrm>
              <a:off x="10788212" y="132577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38" name="三角形 237"/>
            <p:cNvSpPr/>
            <p:nvPr/>
          </p:nvSpPr>
          <p:spPr>
            <a:xfrm>
              <a:off x="10788212" y="1585832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39" name="三角形 238"/>
            <p:cNvSpPr/>
            <p:nvPr/>
          </p:nvSpPr>
          <p:spPr>
            <a:xfrm>
              <a:off x="10788212" y="184588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40" name="矩形 239"/>
            <p:cNvSpPr/>
            <p:nvPr/>
          </p:nvSpPr>
          <p:spPr>
            <a:xfrm>
              <a:off x="11142980" y="1924102"/>
              <a:ext cx="125864" cy="588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1" name="组 240"/>
          <p:cNvGrpSpPr/>
          <p:nvPr/>
        </p:nvGrpSpPr>
        <p:grpSpPr>
          <a:xfrm>
            <a:off x="7023287" y="2938529"/>
            <a:ext cx="482969" cy="568923"/>
            <a:chOff x="7112599" y="3372218"/>
            <a:chExt cx="482969" cy="568923"/>
          </a:xfrm>
        </p:grpSpPr>
        <p:sp>
          <p:nvSpPr>
            <p:cNvPr id="242" name="椭圆 241"/>
            <p:cNvSpPr/>
            <p:nvPr/>
          </p:nvSpPr>
          <p:spPr>
            <a:xfrm>
              <a:off x="7127483" y="3850803"/>
              <a:ext cx="451318" cy="9033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grpSp>
          <p:nvGrpSpPr>
            <p:cNvPr id="243" name="组 242"/>
            <p:cNvGrpSpPr/>
            <p:nvPr/>
          </p:nvGrpSpPr>
          <p:grpSpPr>
            <a:xfrm>
              <a:off x="7112599" y="3372218"/>
              <a:ext cx="482969" cy="526067"/>
              <a:chOff x="2217091" y="2438497"/>
              <a:chExt cx="2539735" cy="2766372"/>
            </a:xfrm>
          </p:grpSpPr>
          <p:sp>
            <p:nvSpPr>
              <p:cNvPr id="244" name="任意形状 243"/>
              <p:cNvSpPr/>
              <p:nvPr/>
            </p:nvSpPr>
            <p:spPr>
              <a:xfrm>
                <a:off x="4272953" y="3664373"/>
                <a:ext cx="483873" cy="635253"/>
              </a:xfrm>
              <a:custGeom>
                <a:avLst/>
                <a:gdLst>
                  <a:gd name="connsiteX0" fmla="*/ 14592 w 515566"/>
                  <a:gd name="connsiteY0" fmla="*/ 0 h 437745"/>
                  <a:gd name="connsiteX1" fmla="*/ 515566 w 515566"/>
                  <a:gd name="connsiteY1" fmla="*/ 321013 h 437745"/>
                  <a:gd name="connsiteX2" fmla="*/ 301558 w 515566"/>
                  <a:gd name="connsiteY2" fmla="*/ 437745 h 437745"/>
                  <a:gd name="connsiteX3" fmla="*/ 0 w 515566"/>
                  <a:gd name="connsiteY3" fmla="*/ 72957 h 437745"/>
                  <a:gd name="connsiteX4" fmla="*/ 14592 w 515566"/>
                  <a:gd name="connsiteY4" fmla="*/ 0 h 437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566" h="437745">
                    <a:moveTo>
                      <a:pt x="14592" y="0"/>
                    </a:moveTo>
                    <a:lnTo>
                      <a:pt x="515566" y="321013"/>
                    </a:lnTo>
                    <a:lnTo>
                      <a:pt x="301558" y="437745"/>
                    </a:lnTo>
                    <a:lnTo>
                      <a:pt x="0" y="72957"/>
                    </a:lnTo>
                    <a:lnTo>
                      <a:pt x="14592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5" name="圆角矩形 244"/>
              <p:cNvSpPr/>
              <p:nvPr/>
            </p:nvSpPr>
            <p:spPr>
              <a:xfrm>
                <a:off x="2680946" y="2553390"/>
                <a:ext cx="666520" cy="1243837"/>
              </a:xfrm>
              <a:prstGeom prst="roundRect">
                <a:avLst>
                  <a:gd name="adj" fmla="val 5303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6" name="同侧圆角矩形 245"/>
              <p:cNvSpPr/>
              <p:nvPr/>
            </p:nvSpPr>
            <p:spPr>
              <a:xfrm rot="16200000">
                <a:off x="2413452" y="2443956"/>
                <a:ext cx="534993" cy="92771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7" name="矩形 246"/>
              <p:cNvSpPr/>
              <p:nvPr/>
            </p:nvSpPr>
            <p:spPr>
              <a:xfrm>
                <a:off x="2680948" y="2640315"/>
                <a:ext cx="562372" cy="15864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8" name="同侧圆角矩形 247"/>
              <p:cNvSpPr/>
              <p:nvPr/>
            </p:nvSpPr>
            <p:spPr>
              <a:xfrm rot="10800000">
                <a:off x="2680947" y="4226742"/>
                <a:ext cx="359708" cy="9751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9" name="矩形 248"/>
              <p:cNvSpPr/>
              <p:nvPr/>
            </p:nvSpPr>
            <p:spPr>
              <a:xfrm rot="5400000">
                <a:off x="3324656" y="3253677"/>
                <a:ext cx="562372" cy="13837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0" name="同侧圆角矩形 249"/>
              <p:cNvSpPr/>
              <p:nvPr/>
            </p:nvSpPr>
            <p:spPr>
              <a:xfrm rot="10800000">
                <a:off x="3938017" y="4214843"/>
                <a:ext cx="359708" cy="9751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1" name="同侧圆角矩形 250"/>
              <p:cNvSpPr/>
              <p:nvPr/>
            </p:nvSpPr>
            <p:spPr>
              <a:xfrm rot="1800000">
                <a:off x="3047361" y="2438497"/>
                <a:ext cx="273755" cy="50137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2" name="任意形状 251"/>
              <p:cNvSpPr/>
              <p:nvPr/>
            </p:nvSpPr>
            <p:spPr>
              <a:xfrm>
                <a:off x="2217091" y="2640314"/>
                <a:ext cx="321828" cy="534994"/>
              </a:xfrm>
              <a:custGeom>
                <a:avLst/>
                <a:gdLst>
                  <a:gd name="connsiteX0" fmla="*/ 267497 w 321828"/>
                  <a:gd name="connsiteY0" fmla="*/ 0 h 534994"/>
                  <a:gd name="connsiteX1" fmla="*/ 321828 w 321828"/>
                  <a:gd name="connsiteY1" fmla="*/ 0 h 534994"/>
                  <a:gd name="connsiteX2" fmla="*/ 321828 w 321828"/>
                  <a:gd name="connsiteY2" fmla="*/ 534994 h 534994"/>
                  <a:gd name="connsiteX3" fmla="*/ 267497 w 321828"/>
                  <a:gd name="connsiteY3" fmla="*/ 534994 h 534994"/>
                  <a:gd name="connsiteX4" fmla="*/ 0 w 321828"/>
                  <a:gd name="connsiteY4" fmla="*/ 267497 h 534994"/>
                  <a:gd name="connsiteX5" fmla="*/ 267497 w 321828"/>
                  <a:gd name="connsiteY5" fmla="*/ 0 h 53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828" h="534994">
                    <a:moveTo>
                      <a:pt x="267497" y="0"/>
                    </a:moveTo>
                    <a:lnTo>
                      <a:pt x="321828" y="0"/>
                    </a:lnTo>
                    <a:lnTo>
                      <a:pt x="321828" y="534994"/>
                    </a:lnTo>
                    <a:lnTo>
                      <a:pt x="267497" y="534994"/>
                    </a:lnTo>
                    <a:cubicBezTo>
                      <a:pt x="119762" y="534994"/>
                      <a:pt x="0" y="415232"/>
                      <a:pt x="0" y="267497"/>
                    </a:cubicBezTo>
                    <a:cubicBezTo>
                      <a:pt x="0" y="119762"/>
                      <a:pt x="119762" y="0"/>
                      <a:pt x="267497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3" name="椭圆 252"/>
              <p:cNvSpPr/>
              <p:nvPr/>
            </p:nvSpPr>
            <p:spPr>
              <a:xfrm>
                <a:off x="2933939" y="2801719"/>
                <a:ext cx="106092" cy="1060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4" name="任意形状 253"/>
              <p:cNvSpPr/>
              <p:nvPr/>
            </p:nvSpPr>
            <p:spPr>
              <a:xfrm rot="16200000">
                <a:off x="2753458" y="4913408"/>
                <a:ext cx="218949" cy="363973"/>
              </a:xfrm>
              <a:custGeom>
                <a:avLst/>
                <a:gdLst>
                  <a:gd name="connsiteX0" fmla="*/ 267497 w 321828"/>
                  <a:gd name="connsiteY0" fmla="*/ 0 h 534994"/>
                  <a:gd name="connsiteX1" fmla="*/ 321828 w 321828"/>
                  <a:gd name="connsiteY1" fmla="*/ 0 h 534994"/>
                  <a:gd name="connsiteX2" fmla="*/ 321828 w 321828"/>
                  <a:gd name="connsiteY2" fmla="*/ 534994 h 534994"/>
                  <a:gd name="connsiteX3" fmla="*/ 267497 w 321828"/>
                  <a:gd name="connsiteY3" fmla="*/ 534994 h 534994"/>
                  <a:gd name="connsiteX4" fmla="*/ 0 w 321828"/>
                  <a:gd name="connsiteY4" fmla="*/ 267497 h 534994"/>
                  <a:gd name="connsiteX5" fmla="*/ 267497 w 321828"/>
                  <a:gd name="connsiteY5" fmla="*/ 0 h 53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828" h="534994">
                    <a:moveTo>
                      <a:pt x="267497" y="0"/>
                    </a:moveTo>
                    <a:lnTo>
                      <a:pt x="321828" y="0"/>
                    </a:lnTo>
                    <a:lnTo>
                      <a:pt x="321828" y="534994"/>
                    </a:lnTo>
                    <a:lnTo>
                      <a:pt x="267497" y="534994"/>
                    </a:lnTo>
                    <a:cubicBezTo>
                      <a:pt x="119762" y="534994"/>
                      <a:pt x="0" y="415232"/>
                      <a:pt x="0" y="267497"/>
                    </a:cubicBezTo>
                    <a:cubicBezTo>
                      <a:pt x="0" y="119762"/>
                      <a:pt x="119762" y="0"/>
                      <a:pt x="267497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5" name="任意形状 254"/>
              <p:cNvSpPr/>
              <p:nvPr/>
            </p:nvSpPr>
            <p:spPr>
              <a:xfrm rot="16200000">
                <a:off x="4009554" y="4913759"/>
                <a:ext cx="216009" cy="360333"/>
              </a:xfrm>
              <a:custGeom>
                <a:avLst/>
                <a:gdLst>
                  <a:gd name="connsiteX0" fmla="*/ 267497 w 321828"/>
                  <a:gd name="connsiteY0" fmla="*/ 0 h 534994"/>
                  <a:gd name="connsiteX1" fmla="*/ 321828 w 321828"/>
                  <a:gd name="connsiteY1" fmla="*/ 0 h 534994"/>
                  <a:gd name="connsiteX2" fmla="*/ 321828 w 321828"/>
                  <a:gd name="connsiteY2" fmla="*/ 534994 h 534994"/>
                  <a:gd name="connsiteX3" fmla="*/ 267497 w 321828"/>
                  <a:gd name="connsiteY3" fmla="*/ 534994 h 534994"/>
                  <a:gd name="connsiteX4" fmla="*/ 0 w 321828"/>
                  <a:gd name="connsiteY4" fmla="*/ 267497 h 534994"/>
                  <a:gd name="connsiteX5" fmla="*/ 267497 w 321828"/>
                  <a:gd name="connsiteY5" fmla="*/ 0 h 53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828" h="534994">
                    <a:moveTo>
                      <a:pt x="267497" y="0"/>
                    </a:moveTo>
                    <a:lnTo>
                      <a:pt x="321828" y="0"/>
                    </a:lnTo>
                    <a:lnTo>
                      <a:pt x="321828" y="534994"/>
                    </a:lnTo>
                    <a:lnTo>
                      <a:pt x="267497" y="534994"/>
                    </a:lnTo>
                    <a:cubicBezTo>
                      <a:pt x="119762" y="534994"/>
                      <a:pt x="0" y="415232"/>
                      <a:pt x="0" y="267497"/>
                    </a:cubicBezTo>
                    <a:cubicBezTo>
                      <a:pt x="0" y="119762"/>
                      <a:pt x="119762" y="0"/>
                      <a:pt x="267497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6" name="矩形 255"/>
              <p:cNvSpPr/>
              <p:nvPr/>
            </p:nvSpPr>
            <p:spPr>
              <a:xfrm>
                <a:off x="3382813" y="3661023"/>
                <a:ext cx="722671" cy="33580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257" name="组 256"/>
          <p:cNvGrpSpPr/>
          <p:nvPr/>
        </p:nvGrpSpPr>
        <p:grpSpPr>
          <a:xfrm>
            <a:off x="6167683" y="3095791"/>
            <a:ext cx="479694" cy="570392"/>
            <a:chOff x="6282309" y="3251160"/>
            <a:chExt cx="479694" cy="570392"/>
          </a:xfrm>
        </p:grpSpPr>
        <p:sp>
          <p:nvSpPr>
            <p:cNvPr id="258" name="椭圆 257"/>
            <p:cNvSpPr/>
            <p:nvPr/>
          </p:nvSpPr>
          <p:spPr>
            <a:xfrm>
              <a:off x="6291482" y="3731214"/>
              <a:ext cx="451318" cy="9033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grpSp>
          <p:nvGrpSpPr>
            <p:cNvPr id="259" name="组 258"/>
            <p:cNvGrpSpPr/>
            <p:nvPr/>
          </p:nvGrpSpPr>
          <p:grpSpPr>
            <a:xfrm flipH="1">
              <a:off x="6282309" y="3251160"/>
              <a:ext cx="479694" cy="522500"/>
              <a:chOff x="2217091" y="2438497"/>
              <a:chExt cx="2539735" cy="2766372"/>
            </a:xfrm>
          </p:grpSpPr>
          <p:sp>
            <p:nvSpPr>
              <p:cNvPr id="260" name="任意形状 259"/>
              <p:cNvSpPr/>
              <p:nvPr/>
            </p:nvSpPr>
            <p:spPr>
              <a:xfrm>
                <a:off x="4272953" y="3664373"/>
                <a:ext cx="483873" cy="635253"/>
              </a:xfrm>
              <a:custGeom>
                <a:avLst/>
                <a:gdLst>
                  <a:gd name="connsiteX0" fmla="*/ 14592 w 515566"/>
                  <a:gd name="connsiteY0" fmla="*/ 0 h 437745"/>
                  <a:gd name="connsiteX1" fmla="*/ 515566 w 515566"/>
                  <a:gd name="connsiteY1" fmla="*/ 321013 h 437745"/>
                  <a:gd name="connsiteX2" fmla="*/ 301558 w 515566"/>
                  <a:gd name="connsiteY2" fmla="*/ 437745 h 437745"/>
                  <a:gd name="connsiteX3" fmla="*/ 0 w 515566"/>
                  <a:gd name="connsiteY3" fmla="*/ 72957 h 437745"/>
                  <a:gd name="connsiteX4" fmla="*/ 14592 w 515566"/>
                  <a:gd name="connsiteY4" fmla="*/ 0 h 437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566" h="437745">
                    <a:moveTo>
                      <a:pt x="14592" y="0"/>
                    </a:moveTo>
                    <a:lnTo>
                      <a:pt x="515566" y="321013"/>
                    </a:lnTo>
                    <a:lnTo>
                      <a:pt x="301558" y="437745"/>
                    </a:lnTo>
                    <a:lnTo>
                      <a:pt x="0" y="72957"/>
                    </a:lnTo>
                    <a:lnTo>
                      <a:pt x="1459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1" name="圆角矩形 260"/>
              <p:cNvSpPr/>
              <p:nvPr/>
            </p:nvSpPr>
            <p:spPr>
              <a:xfrm>
                <a:off x="2680946" y="2553390"/>
                <a:ext cx="666520" cy="1243837"/>
              </a:xfrm>
              <a:prstGeom prst="roundRect">
                <a:avLst>
                  <a:gd name="adj" fmla="val 530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2" name="同侧圆角矩形 261"/>
              <p:cNvSpPr/>
              <p:nvPr/>
            </p:nvSpPr>
            <p:spPr>
              <a:xfrm rot="16200000">
                <a:off x="2413452" y="2443956"/>
                <a:ext cx="534993" cy="92771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3" name="矩形 262"/>
              <p:cNvSpPr/>
              <p:nvPr/>
            </p:nvSpPr>
            <p:spPr>
              <a:xfrm>
                <a:off x="2680948" y="2640315"/>
                <a:ext cx="562372" cy="158642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4" name="同侧圆角矩形 263"/>
              <p:cNvSpPr/>
              <p:nvPr/>
            </p:nvSpPr>
            <p:spPr>
              <a:xfrm rot="10800000">
                <a:off x="2680947" y="4226742"/>
                <a:ext cx="359708" cy="9751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5" name="矩形 264"/>
              <p:cNvSpPr/>
              <p:nvPr/>
            </p:nvSpPr>
            <p:spPr>
              <a:xfrm rot="5400000">
                <a:off x="3324656" y="3253677"/>
                <a:ext cx="562372" cy="138376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6" name="同侧圆角矩形 265"/>
              <p:cNvSpPr/>
              <p:nvPr/>
            </p:nvSpPr>
            <p:spPr>
              <a:xfrm rot="10800000">
                <a:off x="3938017" y="4214843"/>
                <a:ext cx="359708" cy="9751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7" name="同侧圆角矩形 266"/>
              <p:cNvSpPr/>
              <p:nvPr/>
            </p:nvSpPr>
            <p:spPr>
              <a:xfrm rot="1800000">
                <a:off x="3047361" y="2438497"/>
                <a:ext cx="273755" cy="50137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8" name="任意形状 267"/>
              <p:cNvSpPr/>
              <p:nvPr/>
            </p:nvSpPr>
            <p:spPr>
              <a:xfrm>
                <a:off x="2217091" y="2640314"/>
                <a:ext cx="321828" cy="534994"/>
              </a:xfrm>
              <a:custGeom>
                <a:avLst/>
                <a:gdLst>
                  <a:gd name="connsiteX0" fmla="*/ 267497 w 321828"/>
                  <a:gd name="connsiteY0" fmla="*/ 0 h 534994"/>
                  <a:gd name="connsiteX1" fmla="*/ 321828 w 321828"/>
                  <a:gd name="connsiteY1" fmla="*/ 0 h 534994"/>
                  <a:gd name="connsiteX2" fmla="*/ 321828 w 321828"/>
                  <a:gd name="connsiteY2" fmla="*/ 534994 h 534994"/>
                  <a:gd name="connsiteX3" fmla="*/ 267497 w 321828"/>
                  <a:gd name="connsiteY3" fmla="*/ 534994 h 534994"/>
                  <a:gd name="connsiteX4" fmla="*/ 0 w 321828"/>
                  <a:gd name="connsiteY4" fmla="*/ 267497 h 534994"/>
                  <a:gd name="connsiteX5" fmla="*/ 267497 w 321828"/>
                  <a:gd name="connsiteY5" fmla="*/ 0 h 53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828" h="534994">
                    <a:moveTo>
                      <a:pt x="267497" y="0"/>
                    </a:moveTo>
                    <a:lnTo>
                      <a:pt x="321828" y="0"/>
                    </a:lnTo>
                    <a:lnTo>
                      <a:pt x="321828" y="534994"/>
                    </a:lnTo>
                    <a:lnTo>
                      <a:pt x="267497" y="534994"/>
                    </a:lnTo>
                    <a:cubicBezTo>
                      <a:pt x="119762" y="534994"/>
                      <a:pt x="0" y="415232"/>
                      <a:pt x="0" y="267497"/>
                    </a:cubicBezTo>
                    <a:cubicBezTo>
                      <a:pt x="0" y="119762"/>
                      <a:pt x="119762" y="0"/>
                      <a:pt x="26749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9" name="椭圆 268"/>
              <p:cNvSpPr/>
              <p:nvPr/>
            </p:nvSpPr>
            <p:spPr>
              <a:xfrm>
                <a:off x="2933939" y="2801719"/>
                <a:ext cx="106092" cy="10609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0" name="任意形状 269"/>
              <p:cNvSpPr/>
              <p:nvPr/>
            </p:nvSpPr>
            <p:spPr>
              <a:xfrm rot="16200000">
                <a:off x="2753458" y="4913408"/>
                <a:ext cx="218949" cy="363973"/>
              </a:xfrm>
              <a:custGeom>
                <a:avLst/>
                <a:gdLst>
                  <a:gd name="connsiteX0" fmla="*/ 267497 w 321828"/>
                  <a:gd name="connsiteY0" fmla="*/ 0 h 534994"/>
                  <a:gd name="connsiteX1" fmla="*/ 321828 w 321828"/>
                  <a:gd name="connsiteY1" fmla="*/ 0 h 534994"/>
                  <a:gd name="connsiteX2" fmla="*/ 321828 w 321828"/>
                  <a:gd name="connsiteY2" fmla="*/ 534994 h 534994"/>
                  <a:gd name="connsiteX3" fmla="*/ 267497 w 321828"/>
                  <a:gd name="connsiteY3" fmla="*/ 534994 h 534994"/>
                  <a:gd name="connsiteX4" fmla="*/ 0 w 321828"/>
                  <a:gd name="connsiteY4" fmla="*/ 267497 h 534994"/>
                  <a:gd name="connsiteX5" fmla="*/ 267497 w 321828"/>
                  <a:gd name="connsiteY5" fmla="*/ 0 h 53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828" h="534994">
                    <a:moveTo>
                      <a:pt x="267497" y="0"/>
                    </a:moveTo>
                    <a:lnTo>
                      <a:pt x="321828" y="0"/>
                    </a:lnTo>
                    <a:lnTo>
                      <a:pt x="321828" y="534994"/>
                    </a:lnTo>
                    <a:lnTo>
                      <a:pt x="267497" y="534994"/>
                    </a:lnTo>
                    <a:cubicBezTo>
                      <a:pt x="119762" y="534994"/>
                      <a:pt x="0" y="415232"/>
                      <a:pt x="0" y="267497"/>
                    </a:cubicBezTo>
                    <a:cubicBezTo>
                      <a:pt x="0" y="119762"/>
                      <a:pt x="119762" y="0"/>
                      <a:pt x="26749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1" name="任意形状 270"/>
              <p:cNvSpPr/>
              <p:nvPr/>
            </p:nvSpPr>
            <p:spPr>
              <a:xfrm rot="16200000">
                <a:off x="4009554" y="4913759"/>
                <a:ext cx="216009" cy="360333"/>
              </a:xfrm>
              <a:custGeom>
                <a:avLst/>
                <a:gdLst>
                  <a:gd name="connsiteX0" fmla="*/ 267497 w 321828"/>
                  <a:gd name="connsiteY0" fmla="*/ 0 h 534994"/>
                  <a:gd name="connsiteX1" fmla="*/ 321828 w 321828"/>
                  <a:gd name="connsiteY1" fmla="*/ 0 h 534994"/>
                  <a:gd name="connsiteX2" fmla="*/ 321828 w 321828"/>
                  <a:gd name="connsiteY2" fmla="*/ 534994 h 534994"/>
                  <a:gd name="connsiteX3" fmla="*/ 267497 w 321828"/>
                  <a:gd name="connsiteY3" fmla="*/ 534994 h 534994"/>
                  <a:gd name="connsiteX4" fmla="*/ 0 w 321828"/>
                  <a:gd name="connsiteY4" fmla="*/ 267497 h 534994"/>
                  <a:gd name="connsiteX5" fmla="*/ 267497 w 321828"/>
                  <a:gd name="connsiteY5" fmla="*/ 0 h 53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828" h="534994">
                    <a:moveTo>
                      <a:pt x="267497" y="0"/>
                    </a:moveTo>
                    <a:lnTo>
                      <a:pt x="321828" y="0"/>
                    </a:lnTo>
                    <a:lnTo>
                      <a:pt x="321828" y="534994"/>
                    </a:lnTo>
                    <a:lnTo>
                      <a:pt x="267497" y="534994"/>
                    </a:lnTo>
                    <a:cubicBezTo>
                      <a:pt x="119762" y="534994"/>
                      <a:pt x="0" y="415232"/>
                      <a:pt x="0" y="267497"/>
                    </a:cubicBezTo>
                    <a:cubicBezTo>
                      <a:pt x="0" y="119762"/>
                      <a:pt x="119762" y="0"/>
                      <a:pt x="26749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2" name="矩形 271"/>
              <p:cNvSpPr/>
              <p:nvPr/>
            </p:nvSpPr>
            <p:spPr>
              <a:xfrm>
                <a:off x="3382813" y="3661023"/>
                <a:ext cx="722671" cy="33580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1717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3187699" y="2637808"/>
            <a:ext cx="4449339" cy="1530387"/>
          </a:xfrm>
        </p:spPr>
        <p:txBody>
          <a:bodyPr/>
          <a:lstStyle/>
          <a:p>
            <a:pPr algn="l"/>
            <a:r>
              <a:rPr kumimoji="1" lang="zh-CN" altLang="en-US" sz="2000" dirty="0" smtClean="0"/>
              <a:t>确定动作机制</a:t>
            </a:r>
            <a:endParaRPr kumimoji="1" lang="en-US" altLang="zh-CN" sz="2000" dirty="0" smtClean="0"/>
          </a:p>
          <a:p>
            <a:pPr algn="l"/>
            <a:r>
              <a:rPr kumimoji="1" lang="zh-CN" altLang="en-US" sz="2000" dirty="0"/>
              <a:t>制定</a:t>
            </a:r>
            <a:r>
              <a:rPr kumimoji="1" lang="zh-CN" altLang="en-US" sz="2000" dirty="0" smtClean="0"/>
              <a:t>背景相对运动机制，形成人物奔跑视觉差</a:t>
            </a:r>
            <a:endParaRPr kumimoji="1" lang="zh-CN" altLang="en-US" sz="2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337524" y="4925902"/>
            <a:ext cx="6640440" cy="972408"/>
          </a:xfrm>
        </p:spPr>
        <p:txBody>
          <a:bodyPr/>
          <a:lstStyle/>
          <a:p>
            <a:r>
              <a:rPr kumimoji="1" lang="zh-CN" altLang="en-US" sz="2000" dirty="0" smtClean="0"/>
              <a:t>测试并调试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对</a:t>
            </a:r>
            <a:r>
              <a:rPr kumimoji="1" lang="en-US" altLang="zh-CN" sz="2000" dirty="0" smtClean="0"/>
              <a:t>Python</a:t>
            </a:r>
            <a:r>
              <a:rPr kumimoji="1" lang="zh-CN" altLang="en-US" sz="2000" dirty="0" smtClean="0"/>
              <a:t>文件进行打包，形成</a:t>
            </a:r>
            <a:r>
              <a:rPr kumimoji="1" lang="en-US" altLang="zh-CN" sz="2000" dirty="0" smtClean="0"/>
              <a:t>windows</a:t>
            </a:r>
            <a:r>
              <a:rPr kumimoji="1" lang="zh-CN" altLang="en-US" sz="2000" dirty="0" smtClean="0"/>
              <a:t>下可执行</a:t>
            </a:r>
            <a:r>
              <a:rPr kumimoji="1" lang="en-US" altLang="zh-CN" sz="2000" dirty="0" smtClean="0"/>
              <a:t>exe</a:t>
            </a:r>
            <a:r>
              <a:rPr kumimoji="1" lang="zh-CN" altLang="en-US" sz="2000" dirty="0" smtClean="0"/>
              <a:t>文件</a:t>
            </a:r>
            <a:endParaRPr kumimoji="1" lang="zh-CN" altLang="en-US" sz="2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sz="2000" dirty="0" smtClean="0"/>
              <a:t>构建并使用</a:t>
            </a:r>
            <a:r>
              <a:rPr kumimoji="1" lang="en-US" altLang="zh-CN" sz="2000" dirty="0" err="1" smtClean="0"/>
              <a:t>pygame</a:t>
            </a:r>
            <a:r>
              <a:rPr kumimoji="1" lang="zh-CN" altLang="en-US" sz="2000" dirty="0" smtClean="0"/>
              <a:t>精灵</a:t>
            </a:r>
            <a:endParaRPr kumimoji="1" lang="en-US" altLang="zh-CN" sz="2000" dirty="0" smtClean="0"/>
          </a:p>
          <a:p>
            <a:r>
              <a:rPr kumimoji="1" lang="zh-CN" altLang="en-US" sz="2000" dirty="0"/>
              <a:t>运用</a:t>
            </a:r>
            <a:r>
              <a:rPr kumimoji="1" lang="zh-CN" altLang="en-US" sz="2000" dirty="0" smtClean="0"/>
              <a:t>冲突检测机制构建碰撞事件</a:t>
            </a:r>
            <a:endParaRPr kumimoji="1" lang="zh-CN" altLang="en-US" sz="2000" dirty="0"/>
          </a:p>
        </p:txBody>
      </p:sp>
      <p:grpSp>
        <p:nvGrpSpPr>
          <p:cNvPr id="5" name="组 4"/>
          <p:cNvGrpSpPr/>
          <p:nvPr/>
        </p:nvGrpSpPr>
        <p:grpSpPr>
          <a:xfrm>
            <a:off x="7986479" y="965235"/>
            <a:ext cx="1316624" cy="990764"/>
            <a:chOff x="8144701" y="4661354"/>
            <a:chExt cx="1374732" cy="1034490"/>
          </a:xfrm>
        </p:grpSpPr>
        <p:sp>
          <p:nvSpPr>
            <p:cNvPr id="6" name="矩形 5"/>
            <p:cNvSpPr/>
            <p:nvPr/>
          </p:nvSpPr>
          <p:spPr>
            <a:xfrm>
              <a:off x="8272311" y="5631062"/>
              <a:ext cx="1119512" cy="6478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272311" y="5083793"/>
              <a:ext cx="1119512" cy="5472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同侧圆角矩形 7"/>
            <p:cNvSpPr/>
            <p:nvPr/>
          </p:nvSpPr>
          <p:spPr>
            <a:xfrm>
              <a:off x="8707760" y="5292250"/>
              <a:ext cx="248614" cy="34015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374987" y="5154622"/>
              <a:ext cx="230097" cy="2300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059050" y="5154622"/>
              <a:ext cx="230097" cy="2300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三角形 10"/>
            <p:cNvSpPr/>
            <p:nvPr/>
          </p:nvSpPr>
          <p:spPr>
            <a:xfrm>
              <a:off x="8144701" y="4661354"/>
              <a:ext cx="1374732" cy="426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8397504" y="5175520"/>
              <a:ext cx="185064" cy="1850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9081566" y="5173709"/>
              <a:ext cx="185064" cy="1850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9462917" y="1599894"/>
            <a:ext cx="802768" cy="604085"/>
            <a:chOff x="8144701" y="4661354"/>
            <a:chExt cx="1374732" cy="1034490"/>
          </a:xfrm>
        </p:grpSpPr>
        <p:sp>
          <p:nvSpPr>
            <p:cNvPr id="15" name="矩形 14"/>
            <p:cNvSpPr/>
            <p:nvPr/>
          </p:nvSpPr>
          <p:spPr>
            <a:xfrm>
              <a:off x="8272311" y="5631062"/>
              <a:ext cx="1119512" cy="6478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8272311" y="5083793"/>
              <a:ext cx="1119512" cy="54726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同侧圆角矩形 16"/>
            <p:cNvSpPr/>
            <p:nvPr/>
          </p:nvSpPr>
          <p:spPr>
            <a:xfrm>
              <a:off x="8707760" y="5292250"/>
              <a:ext cx="248614" cy="34015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8374987" y="5154622"/>
              <a:ext cx="230097" cy="2300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9059050" y="5154622"/>
              <a:ext cx="230097" cy="2300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三角形 19"/>
            <p:cNvSpPr/>
            <p:nvPr/>
          </p:nvSpPr>
          <p:spPr>
            <a:xfrm>
              <a:off x="8144701" y="4661354"/>
              <a:ext cx="1374732" cy="426242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397504" y="5175520"/>
              <a:ext cx="185064" cy="1850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9081566" y="5173709"/>
              <a:ext cx="185064" cy="1850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10037817" y="1880286"/>
            <a:ext cx="802768" cy="604085"/>
            <a:chOff x="8144701" y="4661354"/>
            <a:chExt cx="1374732" cy="1034490"/>
          </a:xfrm>
        </p:grpSpPr>
        <p:sp>
          <p:nvSpPr>
            <p:cNvPr id="24" name="矩形 23"/>
            <p:cNvSpPr/>
            <p:nvPr/>
          </p:nvSpPr>
          <p:spPr>
            <a:xfrm>
              <a:off x="8272311" y="5631062"/>
              <a:ext cx="1119512" cy="6478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8272311" y="5083793"/>
              <a:ext cx="1119512" cy="54726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同侧圆角矩形 25"/>
            <p:cNvSpPr/>
            <p:nvPr/>
          </p:nvSpPr>
          <p:spPr>
            <a:xfrm>
              <a:off x="8707760" y="5292250"/>
              <a:ext cx="248614" cy="34015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8374987" y="5154622"/>
              <a:ext cx="230097" cy="2300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9059050" y="5154622"/>
              <a:ext cx="230097" cy="2300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三角形 28"/>
            <p:cNvSpPr/>
            <p:nvPr/>
          </p:nvSpPr>
          <p:spPr>
            <a:xfrm>
              <a:off x="8144701" y="4661354"/>
              <a:ext cx="1374732" cy="426242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8397504" y="5175520"/>
              <a:ext cx="185064" cy="1850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9081566" y="5173709"/>
              <a:ext cx="185064" cy="1850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1877950" y="151320"/>
            <a:ext cx="1081610" cy="813915"/>
            <a:chOff x="8144701" y="4661354"/>
            <a:chExt cx="1374732" cy="1034490"/>
          </a:xfrm>
        </p:grpSpPr>
        <p:sp>
          <p:nvSpPr>
            <p:cNvPr id="33" name="矩形 32"/>
            <p:cNvSpPr/>
            <p:nvPr/>
          </p:nvSpPr>
          <p:spPr>
            <a:xfrm>
              <a:off x="8272311" y="5631062"/>
              <a:ext cx="1119512" cy="6478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8272311" y="5083793"/>
              <a:ext cx="1119512" cy="5472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同侧圆角矩形 34"/>
            <p:cNvSpPr/>
            <p:nvPr/>
          </p:nvSpPr>
          <p:spPr>
            <a:xfrm>
              <a:off x="8707760" y="5292250"/>
              <a:ext cx="248614" cy="34015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8374987" y="5154622"/>
              <a:ext cx="230097" cy="2300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9059050" y="5154622"/>
              <a:ext cx="230097" cy="2300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三角形 37"/>
            <p:cNvSpPr/>
            <p:nvPr/>
          </p:nvSpPr>
          <p:spPr>
            <a:xfrm>
              <a:off x="8144701" y="4661354"/>
              <a:ext cx="1374732" cy="426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397504" y="5175520"/>
              <a:ext cx="185064" cy="1850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9081566" y="5173709"/>
              <a:ext cx="185064" cy="1850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1" name="组 40"/>
          <p:cNvGrpSpPr/>
          <p:nvPr/>
        </p:nvGrpSpPr>
        <p:grpSpPr>
          <a:xfrm>
            <a:off x="1228821" y="717900"/>
            <a:ext cx="1233893" cy="928508"/>
            <a:chOff x="8144701" y="4661354"/>
            <a:chExt cx="1374732" cy="1034490"/>
          </a:xfrm>
        </p:grpSpPr>
        <p:sp>
          <p:nvSpPr>
            <p:cNvPr id="42" name="矩形 41"/>
            <p:cNvSpPr/>
            <p:nvPr/>
          </p:nvSpPr>
          <p:spPr>
            <a:xfrm>
              <a:off x="8272311" y="5631062"/>
              <a:ext cx="1119512" cy="6478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8272311" y="5083793"/>
              <a:ext cx="1119512" cy="54726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同侧圆角矩形 43"/>
            <p:cNvSpPr/>
            <p:nvPr/>
          </p:nvSpPr>
          <p:spPr>
            <a:xfrm>
              <a:off x="8707760" y="5292250"/>
              <a:ext cx="248614" cy="34015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8374987" y="5154622"/>
              <a:ext cx="230097" cy="2300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9059050" y="5154622"/>
              <a:ext cx="230097" cy="2300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三角形 46"/>
            <p:cNvSpPr/>
            <p:nvPr/>
          </p:nvSpPr>
          <p:spPr>
            <a:xfrm>
              <a:off x="8144701" y="4661354"/>
              <a:ext cx="1374732" cy="426242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8397504" y="5175520"/>
              <a:ext cx="185064" cy="1850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9081566" y="5173709"/>
              <a:ext cx="185064" cy="1850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0" name="组 49"/>
          <p:cNvGrpSpPr/>
          <p:nvPr/>
        </p:nvGrpSpPr>
        <p:grpSpPr>
          <a:xfrm>
            <a:off x="9462917" y="2625274"/>
            <a:ext cx="378523" cy="537902"/>
            <a:chOff x="10788212" y="1325777"/>
            <a:chExt cx="835399" cy="1187146"/>
          </a:xfrm>
          <a:solidFill>
            <a:schemeClr val="accent2">
              <a:lumMod val="50000"/>
            </a:schemeClr>
          </a:solidFill>
        </p:grpSpPr>
        <p:sp>
          <p:nvSpPr>
            <p:cNvPr id="51" name="三角形 50"/>
            <p:cNvSpPr/>
            <p:nvPr/>
          </p:nvSpPr>
          <p:spPr>
            <a:xfrm>
              <a:off x="10788212" y="132577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三角形 51"/>
            <p:cNvSpPr/>
            <p:nvPr/>
          </p:nvSpPr>
          <p:spPr>
            <a:xfrm>
              <a:off x="10788212" y="1585832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三角形 52"/>
            <p:cNvSpPr/>
            <p:nvPr/>
          </p:nvSpPr>
          <p:spPr>
            <a:xfrm>
              <a:off x="10788212" y="184588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1142980" y="1924102"/>
              <a:ext cx="125864" cy="588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5" name="组 54"/>
          <p:cNvGrpSpPr/>
          <p:nvPr/>
        </p:nvGrpSpPr>
        <p:grpSpPr>
          <a:xfrm>
            <a:off x="10026554" y="2625274"/>
            <a:ext cx="378523" cy="537902"/>
            <a:chOff x="10788212" y="1325777"/>
            <a:chExt cx="835399" cy="1187146"/>
          </a:xfrm>
          <a:solidFill>
            <a:schemeClr val="accent2">
              <a:lumMod val="50000"/>
            </a:schemeClr>
          </a:solidFill>
        </p:grpSpPr>
        <p:sp>
          <p:nvSpPr>
            <p:cNvPr id="56" name="三角形 55"/>
            <p:cNvSpPr/>
            <p:nvPr/>
          </p:nvSpPr>
          <p:spPr>
            <a:xfrm>
              <a:off x="10788212" y="132577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三角形 56"/>
            <p:cNvSpPr/>
            <p:nvPr/>
          </p:nvSpPr>
          <p:spPr>
            <a:xfrm>
              <a:off x="10788212" y="1585832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三角形 57"/>
            <p:cNvSpPr/>
            <p:nvPr/>
          </p:nvSpPr>
          <p:spPr>
            <a:xfrm>
              <a:off x="10788212" y="184588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11142980" y="1924102"/>
              <a:ext cx="125864" cy="588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10590191" y="2625274"/>
            <a:ext cx="378523" cy="537902"/>
            <a:chOff x="10788212" y="1325777"/>
            <a:chExt cx="835399" cy="1187146"/>
          </a:xfrm>
          <a:solidFill>
            <a:schemeClr val="accent2">
              <a:lumMod val="50000"/>
            </a:schemeClr>
          </a:solidFill>
        </p:grpSpPr>
        <p:sp>
          <p:nvSpPr>
            <p:cNvPr id="61" name="三角形 60"/>
            <p:cNvSpPr/>
            <p:nvPr/>
          </p:nvSpPr>
          <p:spPr>
            <a:xfrm>
              <a:off x="10788212" y="132577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三角形 61"/>
            <p:cNvSpPr/>
            <p:nvPr/>
          </p:nvSpPr>
          <p:spPr>
            <a:xfrm>
              <a:off x="10788212" y="1585832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3" name="三角形 62"/>
            <p:cNvSpPr/>
            <p:nvPr/>
          </p:nvSpPr>
          <p:spPr>
            <a:xfrm>
              <a:off x="10788212" y="184588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11142980" y="1924102"/>
              <a:ext cx="125864" cy="588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5" name="组 64"/>
          <p:cNvGrpSpPr/>
          <p:nvPr/>
        </p:nvGrpSpPr>
        <p:grpSpPr>
          <a:xfrm>
            <a:off x="11153829" y="2625274"/>
            <a:ext cx="378523" cy="537902"/>
            <a:chOff x="10788212" y="1325777"/>
            <a:chExt cx="835399" cy="1187146"/>
          </a:xfrm>
          <a:solidFill>
            <a:schemeClr val="accent2">
              <a:lumMod val="50000"/>
            </a:schemeClr>
          </a:solidFill>
        </p:grpSpPr>
        <p:sp>
          <p:nvSpPr>
            <p:cNvPr id="66" name="三角形 65"/>
            <p:cNvSpPr/>
            <p:nvPr/>
          </p:nvSpPr>
          <p:spPr>
            <a:xfrm>
              <a:off x="10788212" y="132577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三角形 66"/>
            <p:cNvSpPr/>
            <p:nvPr/>
          </p:nvSpPr>
          <p:spPr>
            <a:xfrm>
              <a:off x="10788212" y="1585832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三角形 67"/>
            <p:cNvSpPr/>
            <p:nvPr/>
          </p:nvSpPr>
          <p:spPr>
            <a:xfrm>
              <a:off x="10788212" y="184588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11142980" y="1924102"/>
              <a:ext cx="125864" cy="588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0" name="组 69"/>
          <p:cNvGrpSpPr/>
          <p:nvPr/>
        </p:nvGrpSpPr>
        <p:grpSpPr>
          <a:xfrm>
            <a:off x="9758238" y="2907855"/>
            <a:ext cx="378523" cy="537902"/>
            <a:chOff x="10788212" y="1325777"/>
            <a:chExt cx="835399" cy="1187146"/>
          </a:xfrm>
          <a:solidFill>
            <a:schemeClr val="accent2">
              <a:lumMod val="75000"/>
            </a:schemeClr>
          </a:solidFill>
        </p:grpSpPr>
        <p:sp>
          <p:nvSpPr>
            <p:cNvPr id="71" name="三角形 70"/>
            <p:cNvSpPr/>
            <p:nvPr/>
          </p:nvSpPr>
          <p:spPr>
            <a:xfrm>
              <a:off x="10788212" y="132577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三角形 71"/>
            <p:cNvSpPr/>
            <p:nvPr/>
          </p:nvSpPr>
          <p:spPr>
            <a:xfrm>
              <a:off x="10788212" y="1585832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三角形 72"/>
            <p:cNvSpPr/>
            <p:nvPr/>
          </p:nvSpPr>
          <p:spPr>
            <a:xfrm>
              <a:off x="10788212" y="184588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1142980" y="1924102"/>
              <a:ext cx="125864" cy="588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5" name="组 74"/>
          <p:cNvGrpSpPr/>
          <p:nvPr/>
        </p:nvGrpSpPr>
        <p:grpSpPr>
          <a:xfrm>
            <a:off x="10321875" y="2907855"/>
            <a:ext cx="378523" cy="537902"/>
            <a:chOff x="10788212" y="1325777"/>
            <a:chExt cx="835399" cy="1187146"/>
          </a:xfrm>
          <a:solidFill>
            <a:schemeClr val="accent2">
              <a:lumMod val="75000"/>
            </a:schemeClr>
          </a:solidFill>
        </p:grpSpPr>
        <p:sp>
          <p:nvSpPr>
            <p:cNvPr id="76" name="三角形 75"/>
            <p:cNvSpPr/>
            <p:nvPr/>
          </p:nvSpPr>
          <p:spPr>
            <a:xfrm>
              <a:off x="10788212" y="132577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三角形 76"/>
            <p:cNvSpPr/>
            <p:nvPr/>
          </p:nvSpPr>
          <p:spPr>
            <a:xfrm>
              <a:off x="10788212" y="1585832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三角形 77"/>
            <p:cNvSpPr/>
            <p:nvPr/>
          </p:nvSpPr>
          <p:spPr>
            <a:xfrm>
              <a:off x="10788212" y="184588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1142980" y="1924102"/>
              <a:ext cx="125864" cy="588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0" name="组 79"/>
          <p:cNvGrpSpPr/>
          <p:nvPr/>
        </p:nvGrpSpPr>
        <p:grpSpPr>
          <a:xfrm>
            <a:off x="10885512" y="2907855"/>
            <a:ext cx="378523" cy="537902"/>
            <a:chOff x="10788212" y="1325777"/>
            <a:chExt cx="835399" cy="1187146"/>
          </a:xfrm>
          <a:solidFill>
            <a:schemeClr val="accent2">
              <a:lumMod val="75000"/>
            </a:schemeClr>
          </a:solidFill>
        </p:grpSpPr>
        <p:sp>
          <p:nvSpPr>
            <p:cNvPr id="81" name="三角形 80"/>
            <p:cNvSpPr/>
            <p:nvPr/>
          </p:nvSpPr>
          <p:spPr>
            <a:xfrm>
              <a:off x="10788212" y="132577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三角形 81"/>
            <p:cNvSpPr/>
            <p:nvPr/>
          </p:nvSpPr>
          <p:spPr>
            <a:xfrm>
              <a:off x="10788212" y="1585832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三角形 82"/>
            <p:cNvSpPr/>
            <p:nvPr/>
          </p:nvSpPr>
          <p:spPr>
            <a:xfrm>
              <a:off x="10788212" y="184588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1142980" y="1924102"/>
              <a:ext cx="125864" cy="588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5" name="组 84"/>
          <p:cNvGrpSpPr/>
          <p:nvPr/>
        </p:nvGrpSpPr>
        <p:grpSpPr>
          <a:xfrm>
            <a:off x="11449150" y="2907855"/>
            <a:ext cx="378523" cy="537902"/>
            <a:chOff x="10788212" y="1325777"/>
            <a:chExt cx="835399" cy="1187146"/>
          </a:xfrm>
          <a:solidFill>
            <a:schemeClr val="accent2">
              <a:lumMod val="75000"/>
            </a:schemeClr>
          </a:solidFill>
        </p:grpSpPr>
        <p:sp>
          <p:nvSpPr>
            <p:cNvPr id="86" name="三角形 85"/>
            <p:cNvSpPr/>
            <p:nvPr/>
          </p:nvSpPr>
          <p:spPr>
            <a:xfrm>
              <a:off x="10788212" y="132577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三角形 86"/>
            <p:cNvSpPr/>
            <p:nvPr/>
          </p:nvSpPr>
          <p:spPr>
            <a:xfrm>
              <a:off x="10788212" y="1585832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三角形 87"/>
            <p:cNvSpPr/>
            <p:nvPr/>
          </p:nvSpPr>
          <p:spPr>
            <a:xfrm>
              <a:off x="10788212" y="184588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1142980" y="1924102"/>
              <a:ext cx="125864" cy="588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9" name="组 158"/>
          <p:cNvGrpSpPr/>
          <p:nvPr/>
        </p:nvGrpSpPr>
        <p:grpSpPr>
          <a:xfrm>
            <a:off x="8458047" y="3417554"/>
            <a:ext cx="3180364" cy="1151921"/>
            <a:chOff x="2177467" y="2200362"/>
            <a:chExt cx="5170822" cy="1872862"/>
          </a:xfrm>
        </p:grpSpPr>
        <p:grpSp>
          <p:nvGrpSpPr>
            <p:cNvPr id="160" name="组 159"/>
            <p:cNvGrpSpPr/>
            <p:nvPr/>
          </p:nvGrpSpPr>
          <p:grpSpPr>
            <a:xfrm>
              <a:off x="3718911" y="2526559"/>
              <a:ext cx="3043532" cy="1546665"/>
              <a:chOff x="5477356" y="2913238"/>
              <a:chExt cx="3368664" cy="2115961"/>
            </a:xfrm>
          </p:grpSpPr>
          <p:sp>
            <p:nvSpPr>
              <p:cNvPr id="170" name="三角形 169"/>
              <p:cNvSpPr/>
              <p:nvPr/>
            </p:nvSpPr>
            <p:spPr>
              <a:xfrm>
                <a:off x="5477356" y="2913238"/>
                <a:ext cx="3368664" cy="2115961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1" name="直角三角形 170"/>
              <p:cNvSpPr/>
              <p:nvPr/>
            </p:nvSpPr>
            <p:spPr>
              <a:xfrm>
                <a:off x="7162800" y="2913238"/>
                <a:ext cx="1683220" cy="2115961"/>
              </a:xfrm>
              <a:prstGeom prst="rtTriangl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61" name="组 160"/>
            <p:cNvGrpSpPr/>
            <p:nvPr/>
          </p:nvGrpSpPr>
          <p:grpSpPr>
            <a:xfrm>
              <a:off x="2426011" y="2200362"/>
              <a:ext cx="3217348" cy="1872862"/>
              <a:chOff x="5477356" y="2913238"/>
              <a:chExt cx="3368664" cy="2115961"/>
            </a:xfrm>
          </p:grpSpPr>
          <p:sp>
            <p:nvSpPr>
              <p:cNvPr id="168" name="三角形 167"/>
              <p:cNvSpPr/>
              <p:nvPr/>
            </p:nvSpPr>
            <p:spPr>
              <a:xfrm>
                <a:off x="5477356" y="2913238"/>
                <a:ext cx="3368664" cy="2115961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9" name="直角三角形 168"/>
              <p:cNvSpPr/>
              <p:nvPr/>
            </p:nvSpPr>
            <p:spPr>
              <a:xfrm>
                <a:off x="7162800" y="2913238"/>
                <a:ext cx="1683220" cy="2115961"/>
              </a:xfrm>
              <a:prstGeom prst="rtTriangl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62" name="组 161"/>
            <p:cNvGrpSpPr/>
            <p:nvPr/>
          </p:nvGrpSpPr>
          <p:grpSpPr>
            <a:xfrm>
              <a:off x="5479073" y="3192102"/>
              <a:ext cx="1760163" cy="881121"/>
              <a:chOff x="5477356" y="2913238"/>
              <a:chExt cx="3368664" cy="2115961"/>
            </a:xfrm>
          </p:grpSpPr>
          <p:sp>
            <p:nvSpPr>
              <p:cNvPr id="166" name="三角形 165"/>
              <p:cNvSpPr/>
              <p:nvPr/>
            </p:nvSpPr>
            <p:spPr>
              <a:xfrm>
                <a:off x="5477356" y="2913238"/>
                <a:ext cx="3368664" cy="2115961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7" name="直角三角形 166"/>
              <p:cNvSpPr/>
              <p:nvPr/>
            </p:nvSpPr>
            <p:spPr>
              <a:xfrm>
                <a:off x="7162800" y="2913238"/>
                <a:ext cx="1683220" cy="2115961"/>
              </a:xfrm>
              <a:prstGeom prst="rtTriangl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63" name="任意形状 162"/>
            <p:cNvSpPr/>
            <p:nvPr/>
          </p:nvSpPr>
          <p:spPr>
            <a:xfrm>
              <a:off x="2177467" y="3672079"/>
              <a:ext cx="1625153" cy="398991"/>
            </a:xfrm>
            <a:custGeom>
              <a:avLst/>
              <a:gdLst>
                <a:gd name="connsiteX0" fmla="*/ 1247000 w 2520879"/>
                <a:gd name="connsiteY0" fmla="*/ 0 h 618901"/>
                <a:gd name="connsiteX1" fmla="*/ 1604038 w 2520879"/>
                <a:gd name="connsiteY1" fmla="*/ 236661 h 618901"/>
                <a:gd name="connsiteX2" fmla="*/ 1609756 w 2520879"/>
                <a:gd name="connsiteY2" fmla="*/ 264982 h 618901"/>
                <a:gd name="connsiteX3" fmla="*/ 1618445 w 2520879"/>
                <a:gd name="connsiteY3" fmla="*/ 242851 h 618901"/>
                <a:gd name="connsiteX4" fmla="*/ 1911425 w 2520879"/>
                <a:gd name="connsiteY4" fmla="*/ 77913 h 618901"/>
                <a:gd name="connsiteX5" fmla="*/ 2195495 w 2520879"/>
                <a:gd name="connsiteY5" fmla="*/ 228951 h 618901"/>
                <a:gd name="connsiteX6" fmla="*/ 2198826 w 2520879"/>
                <a:gd name="connsiteY6" fmla="*/ 235088 h 618901"/>
                <a:gd name="connsiteX7" fmla="*/ 2200216 w 2520879"/>
                <a:gd name="connsiteY7" fmla="*/ 234731 h 618901"/>
                <a:gd name="connsiteX8" fmla="*/ 2254001 w 2520879"/>
                <a:gd name="connsiteY8" fmla="*/ 229309 h 618901"/>
                <a:gd name="connsiteX9" fmla="*/ 2515457 w 2520879"/>
                <a:gd name="connsiteY9" fmla="*/ 442401 h 618901"/>
                <a:gd name="connsiteX10" fmla="*/ 2520740 w 2520879"/>
                <a:gd name="connsiteY10" fmla="*/ 494805 h 618901"/>
                <a:gd name="connsiteX11" fmla="*/ 2520879 w 2520879"/>
                <a:gd name="connsiteY11" fmla="*/ 494805 h 618901"/>
                <a:gd name="connsiteX12" fmla="*/ 2520879 w 2520879"/>
                <a:gd name="connsiteY12" fmla="*/ 496184 h 618901"/>
                <a:gd name="connsiteX13" fmla="*/ 2520879 w 2520879"/>
                <a:gd name="connsiteY13" fmla="*/ 496186 h 618901"/>
                <a:gd name="connsiteX14" fmla="*/ 2520879 w 2520879"/>
                <a:gd name="connsiteY14" fmla="*/ 496189 h 618901"/>
                <a:gd name="connsiteX15" fmla="*/ 2520879 w 2520879"/>
                <a:gd name="connsiteY15" fmla="*/ 567071 h 618901"/>
                <a:gd name="connsiteX16" fmla="*/ 2520879 w 2520879"/>
                <a:gd name="connsiteY16" fmla="*/ 618901 h 618901"/>
                <a:gd name="connsiteX17" fmla="*/ 1309154 w 2520879"/>
                <a:gd name="connsiteY17" fmla="*/ 618901 h 618901"/>
                <a:gd name="connsiteX18" fmla="*/ 1309154 w 2520879"/>
                <a:gd name="connsiteY18" fmla="*/ 618900 h 618901"/>
                <a:gd name="connsiteX19" fmla="*/ 0 w 2520879"/>
                <a:gd name="connsiteY19" fmla="*/ 618900 h 618901"/>
                <a:gd name="connsiteX20" fmla="*/ 0 w 2520879"/>
                <a:gd name="connsiteY20" fmla="*/ 533782 h 618901"/>
                <a:gd name="connsiteX21" fmla="*/ 191 w 2520879"/>
                <a:gd name="connsiteY21" fmla="*/ 533782 h 618901"/>
                <a:gd name="connsiteX22" fmla="*/ 0 w 2520879"/>
                <a:gd name="connsiteY22" fmla="*/ 531884 h 618901"/>
                <a:gd name="connsiteX23" fmla="*/ 243094 w 2520879"/>
                <a:gd name="connsiteY23" fmla="*/ 288789 h 618901"/>
                <a:gd name="connsiteX24" fmla="*/ 379010 w 2520879"/>
                <a:gd name="connsiteY24" fmla="*/ 330306 h 618901"/>
                <a:gd name="connsiteX25" fmla="*/ 396622 w 2520879"/>
                <a:gd name="connsiteY25" fmla="*/ 344837 h 618901"/>
                <a:gd name="connsiteX26" fmla="*/ 397885 w 2520879"/>
                <a:gd name="connsiteY26" fmla="*/ 340770 h 618901"/>
                <a:gd name="connsiteX27" fmla="*/ 685872 w 2520879"/>
                <a:gd name="connsiteY27" fmla="*/ 149879 h 618901"/>
                <a:gd name="connsiteX28" fmla="*/ 860622 w 2520879"/>
                <a:gd name="connsiteY28" fmla="*/ 203258 h 618901"/>
                <a:gd name="connsiteX29" fmla="*/ 893409 w 2520879"/>
                <a:gd name="connsiteY29" fmla="*/ 230310 h 618901"/>
                <a:gd name="connsiteX30" fmla="*/ 925688 w 2520879"/>
                <a:gd name="connsiteY30" fmla="*/ 170840 h 618901"/>
                <a:gd name="connsiteX31" fmla="*/ 1247000 w 2520879"/>
                <a:gd name="connsiteY31" fmla="*/ 0 h 618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20879" h="618901">
                  <a:moveTo>
                    <a:pt x="1247000" y="0"/>
                  </a:moveTo>
                  <a:cubicBezTo>
                    <a:pt x="1407504" y="0"/>
                    <a:pt x="1545215" y="97585"/>
                    <a:pt x="1604038" y="236661"/>
                  </a:cubicBezTo>
                  <a:lnTo>
                    <a:pt x="1609756" y="264982"/>
                  </a:lnTo>
                  <a:lnTo>
                    <a:pt x="1618445" y="242851"/>
                  </a:lnTo>
                  <a:cubicBezTo>
                    <a:pt x="1678529" y="143967"/>
                    <a:pt x="1787263" y="77913"/>
                    <a:pt x="1911425" y="77913"/>
                  </a:cubicBezTo>
                  <a:cubicBezTo>
                    <a:pt x="2029675" y="77913"/>
                    <a:pt x="2133931" y="137826"/>
                    <a:pt x="2195495" y="228951"/>
                  </a:cubicBezTo>
                  <a:lnTo>
                    <a:pt x="2198826" y="235088"/>
                  </a:lnTo>
                  <a:lnTo>
                    <a:pt x="2200216" y="234731"/>
                  </a:lnTo>
                  <a:cubicBezTo>
                    <a:pt x="2217589" y="231176"/>
                    <a:pt x="2235577" y="229309"/>
                    <a:pt x="2254001" y="229309"/>
                  </a:cubicBezTo>
                  <a:cubicBezTo>
                    <a:pt x="2382970" y="229309"/>
                    <a:pt x="2490572" y="320790"/>
                    <a:pt x="2515457" y="442401"/>
                  </a:cubicBezTo>
                  <a:lnTo>
                    <a:pt x="2520740" y="494805"/>
                  </a:lnTo>
                  <a:lnTo>
                    <a:pt x="2520879" y="494805"/>
                  </a:lnTo>
                  <a:lnTo>
                    <a:pt x="2520879" y="496184"/>
                  </a:lnTo>
                  <a:lnTo>
                    <a:pt x="2520879" y="496186"/>
                  </a:lnTo>
                  <a:lnTo>
                    <a:pt x="2520879" y="496189"/>
                  </a:lnTo>
                  <a:lnTo>
                    <a:pt x="2520879" y="567071"/>
                  </a:lnTo>
                  <a:lnTo>
                    <a:pt x="2520879" y="618901"/>
                  </a:lnTo>
                  <a:lnTo>
                    <a:pt x="1309154" y="618901"/>
                  </a:lnTo>
                  <a:lnTo>
                    <a:pt x="1309154" y="618900"/>
                  </a:lnTo>
                  <a:lnTo>
                    <a:pt x="0" y="618900"/>
                  </a:lnTo>
                  <a:lnTo>
                    <a:pt x="0" y="533782"/>
                  </a:lnTo>
                  <a:lnTo>
                    <a:pt x="191" y="533782"/>
                  </a:lnTo>
                  <a:lnTo>
                    <a:pt x="0" y="531884"/>
                  </a:lnTo>
                  <a:cubicBezTo>
                    <a:pt x="0" y="397626"/>
                    <a:pt x="108837" y="288789"/>
                    <a:pt x="243094" y="288789"/>
                  </a:cubicBezTo>
                  <a:cubicBezTo>
                    <a:pt x="293440" y="288789"/>
                    <a:pt x="340212" y="304095"/>
                    <a:pt x="379010" y="330306"/>
                  </a:cubicBezTo>
                  <a:lnTo>
                    <a:pt x="396622" y="344837"/>
                  </a:lnTo>
                  <a:lnTo>
                    <a:pt x="397885" y="340770"/>
                  </a:lnTo>
                  <a:cubicBezTo>
                    <a:pt x="445332" y="228591"/>
                    <a:pt x="556410" y="149879"/>
                    <a:pt x="685872" y="149879"/>
                  </a:cubicBezTo>
                  <a:cubicBezTo>
                    <a:pt x="750603" y="149879"/>
                    <a:pt x="810738" y="169557"/>
                    <a:pt x="860622" y="203258"/>
                  </a:cubicBezTo>
                  <a:lnTo>
                    <a:pt x="893409" y="230310"/>
                  </a:lnTo>
                  <a:lnTo>
                    <a:pt x="925688" y="170840"/>
                  </a:lnTo>
                  <a:cubicBezTo>
                    <a:pt x="995323" y="67767"/>
                    <a:pt x="1113247" y="0"/>
                    <a:pt x="1247000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64" name="任意形状 163"/>
            <p:cNvSpPr/>
            <p:nvPr/>
          </p:nvSpPr>
          <p:spPr>
            <a:xfrm>
              <a:off x="3466227" y="3843328"/>
              <a:ext cx="927623" cy="227741"/>
            </a:xfrm>
            <a:custGeom>
              <a:avLst/>
              <a:gdLst>
                <a:gd name="connsiteX0" fmla="*/ 1247000 w 2520879"/>
                <a:gd name="connsiteY0" fmla="*/ 0 h 618901"/>
                <a:gd name="connsiteX1" fmla="*/ 1604038 w 2520879"/>
                <a:gd name="connsiteY1" fmla="*/ 236661 h 618901"/>
                <a:gd name="connsiteX2" fmla="*/ 1609756 w 2520879"/>
                <a:gd name="connsiteY2" fmla="*/ 264982 h 618901"/>
                <a:gd name="connsiteX3" fmla="*/ 1618445 w 2520879"/>
                <a:gd name="connsiteY3" fmla="*/ 242851 h 618901"/>
                <a:gd name="connsiteX4" fmla="*/ 1911425 w 2520879"/>
                <a:gd name="connsiteY4" fmla="*/ 77913 h 618901"/>
                <a:gd name="connsiteX5" fmla="*/ 2195495 w 2520879"/>
                <a:gd name="connsiteY5" fmla="*/ 228951 h 618901"/>
                <a:gd name="connsiteX6" fmla="*/ 2198826 w 2520879"/>
                <a:gd name="connsiteY6" fmla="*/ 235088 h 618901"/>
                <a:gd name="connsiteX7" fmla="*/ 2200216 w 2520879"/>
                <a:gd name="connsiteY7" fmla="*/ 234731 h 618901"/>
                <a:gd name="connsiteX8" fmla="*/ 2254001 w 2520879"/>
                <a:gd name="connsiteY8" fmla="*/ 229309 h 618901"/>
                <a:gd name="connsiteX9" fmla="*/ 2515457 w 2520879"/>
                <a:gd name="connsiteY9" fmla="*/ 442401 h 618901"/>
                <a:gd name="connsiteX10" fmla="*/ 2520740 w 2520879"/>
                <a:gd name="connsiteY10" fmla="*/ 494805 h 618901"/>
                <a:gd name="connsiteX11" fmla="*/ 2520879 w 2520879"/>
                <a:gd name="connsiteY11" fmla="*/ 494805 h 618901"/>
                <a:gd name="connsiteX12" fmla="*/ 2520879 w 2520879"/>
                <a:gd name="connsiteY12" fmla="*/ 496184 h 618901"/>
                <a:gd name="connsiteX13" fmla="*/ 2520879 w 2520879"/>
                <a:gd name="connsiteY13" fmla="*/ 496186 h 618901"/>
                <a:gd name="connsiteX14" fmla="*/ 2520879 w 2520879"/>
                <a:gd name="connsiteY14" fmla="*/ 496189 h 618901"/>
                <a:gd name="connsiteX15" fmla="*/ 2520879 w 2520879"/>
                <a:gd name="connsiteY15" fmla="*/ 567071 h 618901"/>
                <a:gd name="connsiteX16" fmla="*/ 2520879 w 2520879"/>
                <a:gd name="connsiteY16" fmla="*/ 618901 h 618901"/>
                <a:gd name="connsiteX17" fmla="*/ 1309154 w 2520879"/>
                <a:gd name="connsiteY17" fmla="*/ 618901 h 618901"/>
                <a:gd name="connsiteX18" fmla="*/ 1309154 w 2520879"/>
                <a:gd name="connsiteY18" fmla="*/ 618900 h 618901"/>
                <a:gd name="connsiteX19" fmla="*/ 0 w 2520879"/>
                <a:gd name="connsiteY19" fmla="*/ 618900 h 618901"/>
                <a:gd name="connsiteX20" fmla="*/ 0 w 2520879"/>
                <a:gd name="connsiteY20" fmla="*/ 533782 h 618901"/>
                <a:gd name="connsiteX21" fmla="*/ 191 w 2520879"/>
                <a:gd name="connsiteY21" fmla="*/ 533782 h 618901"/>
                <a:gd name="connsiteX22" fmla="*/ 0 w 2520879"/>
                <a:gd name="connsiteY22" fmla="*/ 531884 h 618901"/>
                <a:gd name="connsiteX23" fmla="*/ 243094 w 2520879"/>
                <a:gd name="connsiteY23" fmla="*/ 288789 h 618901"/>
                <a:gd name="connsiteX24" fmla="*/ 379010 w 2520879"/>
                <a:gd name="connsiteY24" fmla="*/ 330306 h 618901"/>
                <a:gd name="connsiteX25" fmla="*/ 396622 w 2520879"/>
                <a:gd name="connsiteY25" fmla="*/ 344837 h 618901"/>
                <a:gd name="connsiteX26" fmla="*/ 397885 w 2520879"/>
                <a:gd name="connsiteY26" fmla="*/ 340770 h 618901"/>
                <a:gd name="connsiteX27" fmla="*/ 685872 w 2520879"/>
                <a:gd name="connsiteY27" fmla="*/ 149879 h 618901"/>
                <a:gd name="connsiteX28" fmla="*/ 860622 w 2520879"/>
                <a:gd name="connsiteY28" fmla="*/ 203258 h 618901"/>
                <a:gd name="connsiteX29" fmla="*/ 893409 w 2520879"/>
                <a:gd name="connsiteY29" fmla="*/ 230310 h 618901"/>
                <a:gd name="connsiteX30" fmla="*/ 925688 w 2520879"/>
                <a:gd name="connsiteY30" fmla="*/ 170840 h 618901"/>
                <a:gd name="connsiteX31" fmla="*/ 1247000 w 2520879"/>
                <a:gd name="connsiteY31" fmla="*/ 0 h 618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20879" h="618901">
                  <a:moveTo>
                    <a:pt x="1247000" y="0"/>
                  </a:moveTo>
                  <a:cubicBezTo>
                    <a:pt x="1407504" y="0"/>
                    <a:pt x="1545215" y="97585"/>
                    <a:pt x="1604038" y="236661"/>
                  </a:cubicBezTo>
                  <a:lnTo>
                    <a:pt x="1609756" y="264982"/>
                  </a:lnTo>
                  <a:lnTo>
                    <a:pt x="1618445" y="242851"/>
                  </a:lnTo>
                  <a:cubicBezTo>
                    <a:pt x="1678529" y="143967"/>
                    <a:pt x="1787263" y="77913"/>
                    <a:pt x="1911425" y="77913"/>
                  </a:cubicBezTo>
                  <a:cubicBezTo>
                    <a:pt x="2029675" y="77913"/>
                    <a:pt x="2133931" y="137826"/>
                    <a:pt x="2195495" y="228951"/>
                  </a:cubicBezTo>
                  <a:lnTo>
                    <a:pt x="2198826" y="235088"/>
                  </a:lnTo>
                  <a:lnTo>
                    <a:pt x="2200216" y="234731"/>
                  </a:lnTo>
                  <a:cubicBezTo>
                    <a:pt x="2217589" y="231176"/>
                    <a:pt x="2235577" y="229309"/>
                    <a:pt x="2254001" y="229309"/>
                  </a:cubicBezTo>
                  <a:cubicBezTo>
                    <a:pt x="2382970" y="229309"/>
                    <a:pt x="2490572" y="320790"/>
                    <a:pt x="2515457" y="442401"/>
                  </a:cubicBezTo>
                  <a:lnTo>
                    <a:pt x="2520740" y="494805"/>
                  </a:lnTo>
                  <a:lnTo>
                    <a:pt x="2520879" y="494805"/>
                  </a:lnTo>
                  <a:lnTo>
                    <a:pt x="2520879" y="496184"/>
                  </a:lnTo>
                  <a:lnTo>
                    <a:pt x="2520879" y="496186"/>
                  </a:lnTo>
                  <a:lnTo>
                    <a:pt x="2520879" y="496189"/>
                  </a:lnTo>
                  <a:lnTo>
                    <a:pt x="2520879" y="567071"/>
                  </a:lnTo>
                  <a:lnTo>
                    <a:pt x="2520879" y="618901"/>
                  </a:lnTo>
                  <a:lnTo>
                    <a:pt x="1309154" y="618901"/>
                  </a:lnTo>
                  <a:lnTo>
                    <a:pt x="1309154" y="618900"/>
                  </a:lnTo>
                  <a:lnTo>
                    <a:pt x="0" y="618900"/>
                  </a:lnTo>
                  <a:lnTo>
                    <a:pt x="0" y="533782"/>
                  </a:lnTo>
                  <a:lnTo>
                    <a:pt x="191" y="533782"/>
                  </a:lnTo>
                  <a:lnTo>
                    <a:pt x="0" y="531884"/>
                  </a:lnTo>
                  <a:cubicBezTo>
                    <a:pt x="0" y="397626"/>
                    <a:pt x="108837" y="288789"/>
                    <a:pt x="243094" y="288789"/>
                  </a:cubicBezTo>
                  <a:cubicBezTo>
                    <a:pt x="293440" y="288789"/>
                    <a:pt x="340212" y="304095"/>
                    <a:pt x="379010" y="330306"/>
                  </a:cubicBezTo>
                  <a:lnTo>
                    <a:pt x="396622" y="344837"/>
                  </a:lnTo>
                  <a:lnTo>
                    <a:pt x="397885" y="340770"/>
                  </a:lnTo>
                  <a:cubicBezTo>
                    <a:pt x="445332" y="228591"/>
                    <a:pt x="556410" y="149879"/>
                    <a:pt x="685872" y="149879"/>
                  </a:cubicBezTo>
                  <a:cubicBezTo>
                    <a:pt x="750603" y="149879"/>
                    <a:pt x="810738" y="169557"/>
                    <a:pt x="860622" y="203258"/>
                  </a:cubicBezTo>
                  <a:lnTo>
                    <a:pt x="893409" y="230310"/>
                  </a:lnTo>
                  <a:lnTo>
                    <a:pt x="925688" y="170840"/>
                  </a:lnTo>
                  <a:cubicBezTo>
                    <a:pt x="995323" y="67767"/>
                    <a:pt x="1113247" y="0"/>
                    <a:pt x="124700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65" name="任意形状 164"/>
            <p:cNvSpPr/>
            <p:nvPr/>
          </p:nvSpPr>
          <p:spPr>
            <a:xfrm>
              <a:off x="6192373" y="3787281"/>
              <a:ext cx="1155916" cy="283789"/>
            </a:xfrm>
            <a:custGeom>
              <a:avLst/>
              <a:gdLst>
                <a:gd name="connsiteX0" fmla="*/ 1247000 w 2520879"/>
                <a:gd name="connsiteY0" fmla="*/ 0 h 618901"/>
                <a:gd name="connsiteX1" fmla="*/ 1604038 w 2520879"/>
                <a:gd name="connsiteY1" fmla="*/ 236661 h 618901"/>
                <a:gd name="connsiteX2" fmla="*/ 1609756 w 2520879"/>
                <a:gd name="connsiteY2" fmla="*/ 264982 h 618901"/>
                <a:gd name="connsiteX3" fmla="*/ 1618445 w 2520879"/>
                <a:gd name="connsiteY3" fmla="*/ 242851 h 618901"/>
                <a:gd name="connsiteX4" fmla="*/ 1911425 w 2520879"/>
                <a:gd name="connsiteY4" fmla="*/ 77913 h 618901"/>
                <a:gd name="connsiteX5" fmla="*/ 2195495 w 2520879"/>
                <a:gd name="connsiteY5" fmla="*/ 228951 h 618901"/>
                <a:gd name="connsiteX6" fmla="*/ 2198826 w 2520879"/>
                <a:gd name="connsiteY6" fmla="*/ 235088 h 618901"/>
                <a:gd name="connsiteX7" fmla="*/ 2200216 w 2520879"/>
                <a:gd name="connsiteY7" fmla="*/ 234731 h 618901"/>
                <a:gd name="connsiteX8" fmla="*/ 2254001 w 2520879"/>
                <a:gd name="connsiteY8" fmla="*/ 229309 h 618901"/>
                <a:gd name="connsiteX9" fmla="*/ 2515457 w 2520879"/>
                <a:gd name="connsiteY9" fmla="*/ 442401 h 618901"/>
                <a:gd name="connsiteX10" fmla="*/ 2520740 w 2520879"/>
                <a:gd name="connsiteY10" fmla="*/ 494805 h 618901"/>
                <a:gd name="connsiteX11" fmla="*/ 2520879 w 2520879"/>
                <a:gd name="connsiteY11" fmla="*/ 494805 h 618901"/>
                <a:gd name="connsiteX12" fmla="*/ 2520879 w 2520879"/>
                <a:gd name="connsiteY12" fmla="*/ 496184 h 618901"/>
                <a:gd name="connsiteX13" fmla="*/ 2520879 w 2520879"/>
                <a:gd name="connsiteY13" fmla="*/ 496186 h 618901"/>
                <a:gd name="connsiteX14" fmla="*/ 2520879 w 2520879"/>
                <a:gd name="connsiteY14" fmla="*/ 496189 h 618901"/>
                <a:gd name="connsiteX15" fmla="*/ 2520879 w 2520879"/>
                <a:gd name="connsiteY15" fmla="*/ 567071 h 618901"/>
                <a:gd name="connsiteX16" fmla="*/ 2520879 w 2520879"/>
                <a:gd name="connsiteY16" fmla="*/ 618901 h 618901"/>
                <a:gd name="connsiteX17" fmla="*/ 1309154 w 2520879"/>
                <a:gd name="connsiteY17" fmla="*/ 618901 h 618901"/>
                <a:gd name="connsiteX18" fmla="*/ 1309154 w 2520879"/>
                <a:gd name="connsiteY18" fmla="*/ 618900 h 618901"/>
                <a:gd name="connsiteX19" fmla="*/ 0 w 2520879"/>
                <a:gd name="connsiteY19" fmla="*/ 618900 h 618901"/>
                <a:gd name="connsiteX20" fmla="*/ 0 w 2520879"/>
                <a:gd name="connsiteY20" fmla="*/ 533782 h 618901"/>
                <a:gd name="connsiteX21" fmla="*/ 191 w 2520879"/>
                <a:gd name="connsiteY21" fmla="*/ 533782 h 618901"/>
                <a:gd name="connsiteX22" fmla="*/ 0 w 2520879"/>
                <a:gd name="connsiteY22" fmla="*/ 531884 h 618901"/>
                <a:gd name="connsiteX23" fmla="*/ 243094 w 2520879"/>
                <a:gd name="connsiteY23" fmla="*/ 288789 h 618901"/>
                <a:gd name="connsiteX24" fmla="*/ 379010 w 2520879"/>
                <a:gd name="connsiteY24" fmla="*/ 330306 h 618901"/>
                <a:gd name="connsiteX25" fmla="*/ 396622 w 2520879"/>
                <a:gd name="connsiteY25" fmla="*/ 344837 h 618901"/>
                <a:gd name="connsiteX26" fmla="*/ 397885 w 2520879"/>
                <a:gd name="connsiteY26" fmla="*/ 340770 h 618901"/>
                <a:gd name="connsiteX27" fmla="*/ 685872 w 2520879"/>
                <a:gd name="connsiteY27" fmla="*/ 149879 h 618901"/>
                <a:gd name="connsiteX28" fmla="*/ 860622 w 2520879"/>
                <a:gd name="connsiteY28" fmla="*/ 203258 h 618901"/>
                <a:gd name="connsiteX29" fmla="*/ 893409 w 2520879"/>
                <a:gd name="connsiteY29" fmla="*/ 230310 h 618901"/>
                <a:gd name="connsiteX30" fmla="*/ 925688 w 2520879"/>
                <a:gd name="connsiteY30" fmla="*/ 170840 h 618901"/>
                <a:gd name="connsiteX31" fmla="*/ 1247000 w 2520879"/>
                <a:gd name="connsiteY31" fmla="*/ 0 h 618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20879" h="618901">
                  <a:moveTo>
                    <a:pt x="1247000" y="0"/>
                  </a:moveTo>
                  <a:cubicBezTo>
                    <a:pt x="1407504" y="0"/>
                    <a:pt x="1545215" y="97585"/>
                    <a:pt x="1604038" y="236661"/>
                  </a:cubicBezTo>
                  <a:lnTo>
                    <a:pt x="1609756" y="264982"/>
                  </a:lnTo>
                  <a:lnTo>
                    <a:pt x="1618445" y="242851"/>
                  </a:lnTo>
                  <a:cubicBezTo>
                    <a:pt x="1678529" y="143967"/>
                    <a:pt x="1787263" y="77913"/>
                    <a:pt x="1911425" y="77913"/>
                  </a:cubicBezTo>
                  <a:cubicBezTo>
                    <a:pt x="2029675" y="77913"/>
                    <a:pt x="2133931" y="137826"/>
                    <a:pt x="2195495" y="228951"/>
                  </a:cubicBezTo>
                  <a:lnTo>
                    <a:pt x="2198826" y="235088"/>
                  </a:lnTo>
                  <a:lnTo>
                    <a:pt x="2200216" y="234731"/>
                  </a:lnTo>
                  <a:cubicBezTo>
                    <a:pt x="2217589" y="231176"/>
                    <a:pt x="2235577" y="229309"/>
                    <a:pt x="2254001" y="229309"/>
                  </a:cubicBezTo>
                  <a:cubicBezTo>
                    <a:pt x="2382970" y="229309"/>
                    <a:pt x="2490572" y="320790"/>
                    <a:pt x="2515457" y="442401"/>
                  </a:cubicBezTo>
                  <a:lnTo>
                    <a:pt x="2520740" y="494805"/>
                  </a:lnTo>
                  <a:lnTo>
                    <a:pt x="2520879" y="494805"/>
                  </a:lnTo>
                  <a:lnTo>
                    <a:pt x="2520879" y="496184"/>
                  </a:lnTo>
                  <a:lnTo>
                    <a:pt x="2520879" y="496186"/>
                  </a:lnTo>
                  <a:lnTo>
                    <a:pt x="2520879" y="496189"/>
                  </a:lnTo>
                  <a:lnTo>
                    <a:pt x="2520879" y="567071"/>
                  </a:lnTo>
                  <a:lnTo>
                    <a:pt x="2520879" y="618901"/>
                  </a:lnTo>
                  <a:lnTo>
                    <a:pt x="1309154" y="618901"/>
                  </a:lnTo>
                  <a:lnTo>
                    <a:pt x="1309154" y="618900"/>
                  </a:lnTo>
                  <a:lnTo>
                    <a:pt x="0" y="618900"/>
                  </a:lnTo>
                  <a:lnTo>
                    <a:pt x="0" y="533782"/>
                  </a:lnTo>
                  <a:lnTo>
                    <a:pt x="191" y="533782"/>
                  </a:lnTo>
                  <a:lnTo>
                    <a:pt x="0" y="531884"/>
                  </a:lnTo>
                  <a:cubicBezTo>
                    <a:pt x="0" y="397626"/>
                    <a:pt x="108837" y="288789"/>
                    <a:pt x="243094" y="288789"/>
                  </a:cubicBezTo>
                  <a:cubicBezTo>
                    <a:pt x="293440" y="288789"/>
                    <a:pt x="340212" y="304095"/>
                    <a:pt x="379010" y="330306"/>
                  </a:cubicBezTo>
                  <a:lnTo>
                    <a:pt x="396622" y="344837"/>
                  </a:lnTo>
                  <a:lnTo>
                    <a:pt x="397885" y="340770"/>
                  </a:lnTo>
                  <a:cubicBezTo>
                    <a:pt x="445332" y="228591"/>
                    <a:pt x="556410" y="149879"/>
                    <a:pt x="685872" y="149879"/>
                  </a:cubicBezTo>
                  <a:cubicBezTo>
                    <a:pt x="750603" y="149879"/>
                    <a:pt x="810738" y="169557"/>
                    <a:pt x="860622" y="203258"/>
                  </a:cubicBezTo>
                  <a:lnTo>
                    <a:pt x="893409" y="230310"/>
                  </a:lnTo>
                  <a:lnTo>
                    <a:pt x="925688" y="170840"/>
                  </a:lnTo>
                  <a:cubicBezTo>
                    <a:pt x="995323" y="67767"/>
                    <a:pt x="1113247" y="0"/>
                    <a:pt x="1247000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2" name="组 171"/>
          <p:cNvGrpSpPr/>
          <p:nvPr/>
        </p:nvGrpSpPr>
        <p:grpSpPr>
          <a:xfrm>
            <a:off x="10114432" y="3933529"/>
            <a:ext cx="456579" cy="648822"/>
            <a:chOff x="10788212" y="1325777"/>
            <a:chExt cx="835399" cy="118714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73" name="三角形 172"/>
            <p:cNvSpPr/>
            <p:nvPr/>
          </p:nvSpPr>
          <p:spPr>
            <a:xfrm>
              <a:off x="10788212" y="132577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74" name="三角形 173"/>
            <p:cNvSpPr/>
            <p:nvPr/>
          </p:nvSpPr>
          <p:spPr>
            <a:xfrm>
              <a:off x="10788212" y="1585832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75" name="三角形 174"/>
            <p:cNvSpPr/>
            <p:nvPr/>
          </p:nvSpPr>
          <p:spPr>
            <a:xfrm>
              <a:off x="10788212" y="184588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11142980" y="1924102"/>
              <a:ext cx="125864" cy="588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7" name="组 176"/>
          <p:cNvGrpSpPr/>
          <p:nvPr/>
        </p:nvGrpSpPr>
        <p:grpSpPr>
          <a:xfrm>
            <a:off x="10726425" y="3555723"/>
            <a:ext cx="332265" cy="472166"/>
            <a:chOff x="10788212" y="1325777"/>
            <a:chExt cx="835399" cy="1187146"/>
          </a:xfrm>
          <a:solidFill>
            <a:schemeClr val="accent2">
              <a:lumMod val="75000"/>
            </a:schemeClr>
          </a:solidFill>
        </p:grpSpPr>
        <p:sp>
          <p:nvSpPr>
            <p:cNvPr id="178" name="三角形 177"/>
            <p:cNvSpPr/>
            <p:nvPr/>
          </p:nvSpPr>
          <p:spPr>
            <a:xfrm>
              <a:off x="10788212" y="132577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79" name="三角形 178"/>
            <p:cNvSpPr/>
            <p:nvPr/>
          </p:nvSpPr>
          <p:spPr>
            <a:xfrm>
              <a:off x="10788212" y="1585832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80" name="三角形 179"/>
            <p:cNvSpPr/>
            <p:nvPr/>
          </p:nvSpPr>
          <p:spPr>
            <a:xfrm>
              <a:off x="10788212" y="184588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>
              <a:off x="11142980" y="1924102"/>
              <a:ext cx="125864" cy="588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2" name="组 181"/>
          <p:cNvGrpSpPr/>
          <p:nvPr/>
        </p:nvGrpSpPr>
        <p:grpSpPr>
          <a:xfrm>
            <a:off x="2491457" y="1651832"/>
            <a:ext cx="510165" cy="602880"/>
            <a:chOff x="5805375" y="3529478"/>
            <a:chExt cx="2290919" cy="2707262"/>
          </a:xfrm>
        </p:grpSpPr>
        <p:sp>
          <p:nvSpPr>
            <p:cNvPr id="183" name="椭圆 182"/>
            <p:cNvSpPr/>
            <p:nvPr/>
          </p:nvSpPr>
          <p:spPr>
            <a:xfrm>
              <a:off x="6872764" y="4661810"/>
              <a:ext cx="204142" cy="20414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6829101" y="3529478"/>
              <a:ext cx="296612" cy="10751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5" name="椭圆 184"/>
            <p:cNvSpPr/>
            <p:nvPr/>
          </p:nvSpPr>
          <p:spPr>
            <a:xfrm rot="7200000">
              <a:off x="7402543" y="4599996"/>
              <a:ext cx="312330" cy="10751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6" name="椭圆 185"/>
            <p:cNvSpPr/>
            <p:nvPr/>
          </p:nvSpPr>
          <p:spPr>
            <a:xfrm rot="14400000" flipH="1">
              <a:off x="6196099" y="4599996"/>
              <a:ext cx="293724" cy="10751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7" name="梯形 186"/>
            <p:cNvSpPr/>
            <p:nvPr/>
          </p:nvSpPr>
          <p:spPr>
            <a:xfrm>
              <a:off x="6902119" y="4982643"/>
              <a:ext cx="134402" cy="1254097"/>
            </a:xfrm>
            <a:prstGeom prst="trapezoid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8" name="组 187"/>
          <p:cNvGrpSpPr/>
          <p:nvPr/>
        </p:nvGrpSpPr>
        <p:grpSpPr>
          <a:xfrm>
            <a:off x="3001075" y="1724465"/>
            <a:ext cx="451888" cy="530247"/>
            <a:chOff x="6764469" y="4943204"/>
            <a:chExt cx="1108309" cy="1300493"/>
          </a:xfrm>
        </p:grpSpPr>
        <p:sp>
          <p:nvSpPr>
            <p:cNvPr id="189" name="椭圆 188"/>
            <p:cNvSpPr/>
            <p:nvPr/>
          </p:nvSpPr>
          <p:spPr>
            <a:xfrm>
              <a:off x="7190700" y="5481771"/>
              <a:ext cx="98761" cy="9876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90" name="组 189"/>
            <p:cNvGrpSpPr/>
            <p:nvPr/>
          </p:nvGrpSpPr>
          <p:grpSpPr>
            <a:xfrm rot="1800000">
              <a:off x="6764469" y="4943204"/>
              <a:ext cx="1108309" cy="853525"/>
              <a:chOff x="6674314" y="4933967"/>
              <a:chExt cx="1108309" cy="853525"/>
            </a:xfrm>
          </p:grpSpPr>
          <p:sp>
            <p:nvSpPr>
              <p:cNvPr id="192" name="椭圆 191"/>
              <p:cNvSpPr/>
              <p:nvPr/>
            </p:nvSpPr>
            <p:spPr>
              <a:xfrm>
                <a:off x="7169576" y="4933967"/>
                <a:ext cx="143496" cy="5201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rot="7200000">
                <a:off x="7446998" y="5451866"/>
                <a:ext cx="151100" cy="5201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rot="14400000" flipH="1">
                <a:off x="6863340" y="5451866"/>
                <a:ext cx="142099" cy="5201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91" name="梯形 190"/>
            <p:cNvSpPr/>
            <p:nvPr/>
          </p:nvSpPr>
          <p:spPr>
            <a:xfrm>
              <a:off x="7204901" y="5636985"/>
              <a:ext cx="65022" cy="606712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5" name="组 194"/>
          <p:cNvGrpSpPr/>
          <p:nvPr/>
        </p:nvGrpSpPr>
        <p:grpSpPr>
          <a:xfrm>
            <a:off x="3378106" y="1724465"/>
            <a:ext cx="451888" cy="530247"/>
            <a:chOff x="6764469" y="4943204"/>
            <a:chExt cx="1108309" cy="1300493"/>
          </a:xfrm>
        </p:grpSpPr>
        <p:sp>
          <p:nvSpPr>
            <p:cNvPr id="196" name="椭圆 195"/>
            <p:cNvSpPr/>
            <p:nvPr/>
          </p:nvSpPr>
          <p:spPr>
            <a:xfrm>
              <a:off x="7190700" y="5481771"/>
              <a:ext cx="98761" cy="98761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97" name="组 196"/>
            <p:cNvGrpSpPr/>
            <p:nvPr/>
          </p:nvGrpSpPr>
          <p:grpSpPr>
            <a:xfrm rot="1800000">
              <a:off x="6764469" y="4943204"/>
              <a:ext cx="1108309" cy="853525"/>
              <a:chOff x="6674314" y="4933967"/>
              <a:chExt cx="1108309" cy="853525"/>
            </a:xfrm>
          </p:grpSpPr>
          <p:sp>
            <p:nvSpPr>
              <p:cNvPr id="199" name="椭圆 198"/>
              <p:cNvSpPr/>
              <p:nvPr/>
            </p:nvSpPr>
            <p:spPr>
              <a:xfrm>
                <a:off x="7169576" y="4933967"/>
                <a:ext cx="143496" cy="5201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rot="7200000">
                <a:off x="7446998" y="5451866"/>
                <a:ext cx="151100" cy="5201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rot="14400000" flipH="1">
                <a:off x="6863340" y="5451866"/>
                <a:ext cx="142099" cy="5201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98" name="梯形 197"/>
            <p:cNvSpPr/>
            <p:nvPr/>
          </p:nvSpPr>
          <p:spPr>
            <a:xfrm>
              <a:off x="7204901" y="5636985"/>
              <a:ext cx="65022" cy="606712"/>
            </a:xfrm>
            <a:prstGeom prst="trapezoid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2" name="组 201"/>
          <p:cNvGrpSpPr/>
          <p:nvPr/>
        </p:nvGrpSpPr>
        <p:grpSpPr>
          <a:xfrm>
            <a:off x="2052261" y="1736157"/>
            <a:ext cx="451888" cy="518555"/>
            <a:chOff x="4766960" y="5015756"/>
            <a:chExt cx="981707" cy="1126538"/>
          </a:xfrm>
        </p:grpSpPr>
        <p:sp>
          <p:nvSpPr>
            <p:cNvPr id="203" name="椭圆 202"/>
            <p:cNvSpPr/>
            <p:nvPr/>
          </p:nvSpPr>
          <p:spPr>
            <a:xfrm>
              <a:off x="5336036" y="5467403"/>
              <a:ext cx="87480" cy="8748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04" name="组 203"/>
            <p:cNvGrpSpPr/>
            <p:nvPr/>
          </p:nvGrpSpPr>
          <p:grpSpPr>
            <a:xfrm rot="18900000">
              <a:off x="4766960" y="5015756"/>
              <a:ext cx="981707" cy="756027"/>
              <a:chOff x="6674314" y="4933967"/>
              <a:chExt cx="1108309" cy="853525"/>
            </a:xfrm>
          </p:grpSpPr>
          <p:sp>
            <p:nvSpPr>
              <p:cNvPr id="206" name="椭圆 205"/>
              <p:cNvSpPr/>
              <p:nvPr/>
            </p:nvSpPr>
            <p:spPr>
              <a:xfrm>
                <a:off x="7169576" y="4933967"/>
                <a:ext cx="143496" cy="5201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7" name="椭圆 206"/>
              <p:cNvSpPr/>
              <p:nvPr/>
            </p:nvSpPr>
            <p:spPr>
              <a:xfrm rot="7200000">
                <a:off x="7446998" y="5451866"/>
                <a:ext cx="151100" cy="5201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rot="14400000" flipH="1">
                <a:off x="6863340" y="5451866"/>
                <a:ext cx="142099" cy="5201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05" name="梯形 204"/>
            <p:cNvSpPr/>
            <p:nvPr/>
          </p:nvSpPr>
          <p:spPr>
            <a:xfrm>
              <a:off x="5348615" y="5604887"/>
              <a:ext cx="57595" cy="537407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9" name="组 208"/>
          <p:cNvGrpSpPr/>
          <p:nvPr/>
        </p:nvGrpSpPr>
        <p:grpSpPr>
          <a:xfrm>
            <a:off x="2560489" y="1145547"/>
            <a:ext cx="357377" cy="420979"/>
            <a:chOff x="7112599" y="3372218"/>
            <a:chExt cx="482969" cy="568923"/>
          </a:xfrm>
        </p:grpSpPr>
        <p:sp>
          <p:nvSpPr>
            <p:cNvPr id="210" name="椭圆 209"/>
            <p:cNvSpPr/>
            <p:nvPr/>
          </p:nvSpPr>
          <p:spPr>
            <a:xfrm>
              <a:off x="7127483" y="3850803"/>
              <a:ext cx="451318" cy="9033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grpSp>
          <p:nvGrpSpPr>
            <p:cNvPr id="211" name="组 210"/>
            <p:cNvGrpSpPr/>
            <p:nvPr/>
          </p:nvGrpSpPr>
          <p:grpSpPr>
            <a:xfrm>
              <a:off x="7112599" y="3372218"/>
              <a:ext cx="482969" cy="526067"/>
              <a:chOff x="2217091" y="2438497"/>
              <a:chExt cx="2539735" cy="2766372"/>
            </a:xfrm>
          </p:grpSpPr>
          <p:sp>
            <p:nvSpPr>
              <p:cNvPr id="212" name="任意形状 211"/>
              <p:cNvSpPr/>
              <p:nvPr/>
            </p:nvSpPr>
            <p:spPr>
              <a:xfrm>
                <a:off x="4272953" y="3664373"/>
                <a:ext cx="483873" cy="635253"/>
              </a:xfrm>
              <a:custGeom>
                <a:avLst/>
                <a:gdLst>
                  <a:gd name="connsiteX0" fmla="*/ 14592 w 515566"/>
                  <a:gd name="connsiteY0" fmla="*/ 0 h 437745"/>
                  <a:gd name="connsiteX1" fmla="*/ 515566 w 515566"/>
                  <a:gd name="connsiteY1" fmla="*/ 321013 h 437745"/>
                  <a:gd name="connsiteX2" fmla="*/ 301558 w 515566"/>
                  <a:gd name="connsiteY2" fmla="*/ 437745 h 437745"/>
                  <a:gd name="connsiteX3" fmla="*/ 0 w 515566"/>
                  <a:gd name="connsiteY3" fmla="*/ 72957 h 437745"/>
                  <a:gd name="connsiteX4" fmla="*/ 14592 w 515566"/>
                  <a:gd name="connsiteY4" fmla="*/ 0 h 437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566" h="437745">
                    <a:moveTo>
                      <a:pt x="14592" y="0"/>
                    </a:moveTo>
                    <a:lnTo>
                      <a:pt x="515566" y="321013"/>
                    </a:lnTo>
                    <a:lnTo>
                      <a:pt x="301558" y="437745"/>
                    </a:lnTo>
                    <a:lnTo>
                      <a:pt x="0" y="72957"/>
                    </a:lnTo>
                    <a:lnTo>
                      <a:pt x="14592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3" name="圆角矩形 212"/>
              <p:cNvSpPr/>
              <p:nvPr/>
            </p:nvSpPr>
            <p:spPr>
              <a:xfrm>
                <a:off x="2680946" y="2553390"/>
                <a:ext cx="666520" cy="1243837"/>
              </a:xfrm>
              <a:prstGeom prst="roundRect">
                <a:avLst>
                  <a:gd name="adj" fmla="val 5303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4" name="同侧圆角矩形 213"/>
              <p:cNvSpPr/>
              <p:nvPr/>
            </p:nvSpPr>
            <p:spPr>
              <a:xfrm rot="16200000">
                <a:off x="2413452" y="2443956"/>
                <a:ext cx="534993" cy="92771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5" name="矩形 214"/>
              <p:cNvSpPr/>
              <p:nvPr/>
            </p:nvSpPr>
            <p:spPr>
              <a:xfrm>
                <a:off x="2680948" y="2640315"/>
                <a:ext cx="562372" cy="15864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6" name="同侧圆角矩形 215"/>
              <p:cNvSpPr/>
              <p:nvPr/>
            </p:nvSpPr>
            <p:spPr>
              <a:xfrm rot="10800000">
                <a:off x="2680947" y="4226742"/>
                <a:ext cx="359708" cy="9751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7" name="矩形 216"/>
              <p:cNvSpPr/>
              <p:nvPr/>
            </p:nvSpPr>
            <p:spPr>
              <a:xfrm rot="5400000">
                <a:off x="3324656" y="3253677"/>
                <a:ext cx="562372" cy="13837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8" name="同侧圆角矩形 217"/>
              <p:cNvSpPr/>
              <p:nvPr/>
            </p:nvSpPr>
            <p:spPr>
              <a:xfrm rot="10800000">
                <a:off x="3938017" y="4214843"/>
                <a:ext cx="359708" cy="9751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9" name="同侧圆角矩形 218"/>
              <p:cNvSpPr/>
              <p:nvPr/>
            </p:nvSpPr>
            <p:spPr>
              <a:xfrm rot="1800000">
                <a:off x="3047361" y="2438497"/>
                <a:ext cx="273755" cy="50137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0" name="任意形状 219"/>
              <p:cNvSpPr/>
              <p:nvPr/>
            </p:nvSpPr>
            <p:spPr>
              <a:xfrm>
                <a:off x="2217091" y="2640314"/>
                <a:ext cx="321828" cy="534994"/>
              </a:xfrm>
              <a:custGeom>
                <a:avLst/>
                <a:gdLst>
                  <a:gd name="connsiteX0" fmla="*/ 267497 w 321828"/>
                  <a:gd name="connsiteY0" fmla="*/ 0 h 534994"/>
                  <a:gd name="connsiteX1" fmla="*/ 321828 w 321828"/>
                  <a:gd name="connsiteY1" fmla="*/ 0 h 534994"/>
                  <a:gd name="connsiteX2" fmla="*/ 321828 w 321828"/>
                  <a:gd name="connsiteY2" fmla="*/ 534994 h 534994"/>
                  <a:gd name="connsiteX3" fmla="*/ 267497 w 321828"/>
                  <a:gd name="connsiteY3" fmla="*/ 534994 h 534994"/>
                  <a:gd name="connsiteX4" fmla="*/ 0 w 321828"/>
                  <a:gd name="connsiteY4" fmla="*/ 267497 h 534994"/>
                  <a:gd name="connsiteX5" fmla="*/ 267497 w 321828"/>
                  <a:gd name="connsiteY5" fmla="*/ 0 h 53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828" h="534994">
                    <a:moveTo>
                      <a:pt x="267497" y="0"/>
                    </a:moveTo>
                    <a:lnTo>
                      <a:pt x="321828" y="0"/>
                    </a:lnTo>
                    <a:lnTo>
                      <a:pt x="321828" y="534994"/>
                    </a:lnTo>
                    <a:lnTo>
                      <a:pt x="267497" y="534994"/>
                    </a:lnTo>
                    <a:cubicBezTo>
                      <a:pt x="119762" y="534994"/>
                      <a:pt x="0" y="415232"/>
                      <a:pt x="0" y="267497"/>
                    </a:cubicBezTo>
                    <a:cubicBezTo>
                      <a:pt x="0" y="119762"/>
                      <a:pt x="119762" y="0"/>
                      <a:pt x="267497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>
                <a:off x="2933939" y="2801719"/>
                <a:ext cx="106092" cy="1060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2" name="任意形状 221"/>
              <p:cNvSpPr/>
              <p:nvPr/>
            </p:nvSpPr>
            <p:spPr>
              <a:xfrm rot="16200000">
                <a:off x="2753458" y="4913408"/>
                <a:ext cx="218949" cy="363973"/>
              </a:xfrm>
              <a:custGeom>
                <a:avLst/>
                <a:gdLst>
                  <a:gd name="connsiteX0" fmla="*/ 267497 w 321828"/>
                  <a:gd name="connsiteY0" fmla="*/ 0 h 534994"/>
                  <a:gd name="connsiteX1" fmla="*/ 321828 w 321828"/>
                  <a:gd name="connsiteY1" fmla="*/ 0 h 534994"/>
                  <a:gd name="connsiteX2" fmla="*/ 321828 w 321828"/>
                  <a:gd name="connsiteY2" fmla="*/ 534994 h 534994"/>
                  <a:gd name="connsiteX3" fmla="*/ 267497 w 321828"/>
                  <a:gd name="connsiteY3" fmla="*/ 534994 h 534994"/>
                  <a:gd name="connsiteX4" fmla="*/ 0 w 321828"/>
                  <a:gd name="connsiteY4" fmla="*/ 267497 h 534994"/>
                  <a:gd name="connsiteX5" fmla="*/ 267497 w 321828"/>
                  <a:gd name="connsiteY5" fmla="*/ 0 h 53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828" h="534994">
                    <a:moveTo>
                      <a:pt x="267497" y="0"/>
                    </a:moveTo>
                    <a:lnTo>
                      <a:pt x="321828" y="0"/>
                    </a:lnTo>
                    <a:lnTo>
                      <a:pt x="321828" y="534994"/>
                    </a:lnTo>
                    <a:lnTo>
                      <a:pt x="267497" y="534994"/>
                    </a:lnTo>
                    <a:cubicBezTo>
                      <a:pt x="119762" y="534994"/>
                      <a:pt x="0" y="415232"/>
                      <a:pt x="0" y="267497"/>
                    </a:cubicBezTo>
                    <a:cubicBezTo>
                      <a:pt x="0" y="119762"/>
                      <a:pt x="119762" y="0"/>
                      <a:pt x="267497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3" name="任意形状 222"/>
              <p:cNvSpPr/>
              <p:nvPr/>
            </p:nvSpPr>
            <p:spPr>
              <a:xfrm rot="16200000">
                <a:off x="4009554" y="4913759"/>
                <a:ext cx="216009" cy="360333"/>
              </a:xfrm>
              <a:custGeom>
                <a:avLst/>
                <a:gdLst>
                  <a:gd name="connsiteX0" fmla="*/ 267497 w 321828"/>
                  <a:gd name="connsiteY0" fmla="*/ 0 h 534994"/>
                  <a:gd name="connsiteX1" fmla="*/ 321828 w 321828"/>
                  <a:gd name="connsiteY1" fmla="*/ 0 h 534994"/>
                  <a:gd name="connsiteX2" fmla="*/ 321828 w 321828"/>
                  <a:gd name="connsiteY2" fmla="*/ 534994 h 534994"/>
                  <a:gd name="connsiteX3" fmla="*/ 267497 w 321828"/>
                  <a:gd name="connsiteY3" fmla="*/ 534994 h 534994"/>
                  <a:gd name="connsiteX4" fmla="*/ 0 w 321828"/>
                  <a:gd name="connsiteY4" fmla="*/ 267497 h 534994"/>
                  <a:gd name="connsiteX5" fmla="*/ 267497 w 321828"/>
                  <a:gd name="connsiteY5" fmla="*/ 0 h 53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828" h="534994">
                    <a:moveTo>
                      <a:pt x="267497" y="0"/>
                    </a:moveTo>
                    <a:lnTo>
                      <a:pt x="321828" y="0"/>
                    </a:lnTo>
                    <a:lnTo>
                      <a:pt x="321828" y="534994"/>
                    </a:lnTo>
                    <a:lnTo>
                      <a:pt x="267497" y="534994"/>
                    </a:lnTo>
                    <a:cubicBezTo>
                      <a:pt x="119762" y="534994"/>
                      <a:pt x="0" y="415232"/>
                      <a:pt x="0" y="267497"/>
                    </a:cubicBezTo>
                    <a:cubicBezTo>
                      <a:pt x="0" y="119762"/>
                      <a:pt x="119762" y="0"/>
                      <a:pt x="267497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4" name="矩形 223"/>
              <p:cNvSpPr/>
              <p:nvPr/>
            </p:nvSpPr>
            <p:spPr>
              <a:xfrm>
                <a:off x="3382813" y="3661023"/>
                <a:ext cx="722671" cy="33580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225" name="组 224"/>
          <p:cNvGrpSpPr/>
          <p:nvPr/>
        </p:nvGrpSpPr>
        <p:grpSpPr>
          <a:xfrm>
            <a:off x="1001234" y="1718144"/>
            <a:ext cx="354953" cy="422066"/>
            <a:chOff x="6282309" y="3251160"/>
            <a:chExt cx="479694" cy="570392"/>
          </a:xfrm>
        </p:grpSpPr>
        <p:sp>
          <p:nvSpPr>
            <p:cNvPr id="226" name="椭圆 225"/>
            <p:cNvSpPr/>
            <p:nvPr/>
          </p:nvSpPr>
          <p:spPr>
            <a:xfrm>
              <a:off x="6291482" y="3731214"/>
              <a:ext cx="451318" cy="9033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grpSp>
          <p:nvGrpSpPr>
            <p:cNvPr id="227" name="组 226"/>
            <p:cNvGrpSpPr/>
            <p:nvPr/>
          </p:nvGrpSpPr>
          <p:grpSpPr>
            <a:xfrm flipH="1">
              <a:off x="6282309" y="3251160"/>
              <a:ext cx="479694" cy="522500"/>
              <a:chOff x="2217091" y="2438497"/>
              <a:chExt cx="2539735" cy="2766372"/>
            </a:xfrm>
          </p:grpSpPr>
          <p:sp>
            <p:nvSpPr>
              <p:cNvPr id="228" name="任意形状 227"/>
              <p:cNvSpPr/>
              <p:nvPr/>
            </p:nvSpPr>
            <p:spPr>
              <a:xfrm>
                <a:off x="4272953" y="3664373"/>
                <a:ext cx="483873" cy="635253"/>
              </a:xfrm>
              <a:custGeom>
                <a:avLst/>
                <a:gdLst>
                  <a:gd name="connsiteX0" fmla="*/ 14592 w 515566"/>
                  <a:gd name="connsiteY0" fmla="*/ 0 h 437745"/>
                  <a:gd name="connsiteX1" fmla="*/ 515566 w 515566"/>
                  <a:gd name="connsiteY1" fmla="*/ 321013 h 437745"/>
                  <a:gd name="connsiteX2" fmla="*/ 301558 w 515566"/>
                  <a:gd name="connsiteY2" fmla="*/ 437745 h 437745"/>
                  <a:gd name="connsiteX3" fmla="*/ 0 w 515566"/>
                  <a:gd name="connsiteY3" fmla="*/ 72957 h 437745"/>
                  <a:gd name="connsiteX4" fmla="*/ 14592 w 515566"/>
                  <a:gd name="connsiteY4" fmla="*/ 0 h 437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566" h="437745">
                    <a:moveTo>
                      <a:pt x="14592" y="0"/>
                    </a:moveTo>
                    <a:lnTo>
                      <a:pt x="515566" y="321013"/>
                    </a:lnTo>
                    <a:lnTo>
                      <a:pt x="301558" y="437745"/>
                    </a:lnTo>
                    <a:lnTo>
                      <a:pt x="0" y="72957"/>
                    </a:lnTo>
                    <a:lnTo>
                      <a:pt x="1459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9" name="圆角矩形 228"/>
              <p:cNvSpPr/>
              <p:nvPr/>
            </p:nvSpPr>
            <p:spPr>
              <a:xfrm>
                <a:off x="2680946" y="2553390"/>
                <a:ext cx="666520" cy="1243837"/>
              </a:xfrm>
              <a:prstGeom prst="roundRect">
                <a:avLst>
                  <a:gd name="adj" fmla="val 530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0" name="同侧圆角矩形 229"/>
              <p:cNvSpPr/>
              <p:nvPr/>
            </p:nvSpPr>
            <p:spPr>
              <a:xfrm rot="16200000">
                <a:off x="2413452" y="2443956"/>
                <a:ext cx="534993" cy="92771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1" name="矩形 230"/>
              <p:cNvSpPr/>
              <p:nvPr/>
            </p:nvSpPr>
            <p:spPr>
              <a:xfrm>
                <a:off x="2680948" y="2640315"/>
                <a:ext cx="562372" cy="158642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2" name="同侧圆角矩形 231"/>
              <p:cNvSpPr/>
              <p:nvPr/>
            </p:nvSpPr>
            <p:spPr>
              <a:xfrm rot="10800000">
                <a:off x="2680947" y="4226742"/>
                <a:ext cx="359708" cy="9751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3" name="矩形 232"/>
              <p:cNvSpPr/>
              <p:nvPr/>
            </p:nvSpPr>
            <p:spPr>
              <a:xfrm rot="5400000">
                <a:off x="3324656" y="3253677"/>
                <a:ext cx="562372" cy="138376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4" name="同侧圆角矩形 233"/>
              <p:cNvSpPr/>
              <p:nvPr/>
            </p:nvSpPr>
            <p:spPr>
              <a:xfrm rot="10800000">
                <a:off x="3938017" y="4214843"/>
                <a:ext cx="359708" cy="9751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5" name="同侧圆角矩形 234"/>
              <p:cNvSpPr/>
              <p:nvPr/>
            </p:nvSpPr>
            <p:spPr>
              <a:xfrm rot="1800000">
                <a:off x="3047361" y="2438497"/>
                <a:ext cx="273755" cy="50137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6" name="任意形状 235"/>
              <p:cNvSpPr/>
              <p:nvPr/>
            </p:nvSpPr>
            <p:spPr>
              <a:xfrm>
                <a:off x="2217091" y="2640314"/>
                <a:ext cx="321828" cy="534994"/>
              </a:xfrm>
              <a:custGeom>
                <a:avLst/>
                <a:gdLst>
                  <a:gd name="connsiteX0" fmla="*/ 267497 w 321828"/>
                  <a:gd name="connsiteY0" fmla="*/ 0 h 534994"/>
                  <a:gd name="connsiteX1" fmla="*/ 321828 w 321828"/>
                  <a:gd name="connsiteY1" fmla="*/ 0 h 534994"/>
                  <a:gd name="connsiteX2" fmla="*/ 321828 w 321828"/>
                  <a:gd name="connsiteY2" fmla="*/ 534994 h 534994"/>
                  <a:gd name="connsiteX3" fmla="*/ 267497 w 321828"/>
                  <a:gd name="connsiteY3" fmla="*/ 534994 h 534994"/>
                  <a:gd name="connsiteX4" fmla="*/ 0 w 321828"/>
                  <a:gd name="connsiteY4" fmla="*/ 267497 h 534994"/>
                  <a:gd name="connsiteX5" fmla="*/ 267497 w 321828"/>
                  <a:gd name="connsiteY5" fmla="*/ 0 h 53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828" h="534994">
                    <a:moveTo>
                      <a:pt x="267497" y="0"/>
                    </a:moveTo>
                    <a:lnTo>
                      <a:pt x="321828" y="0"/>
                    </a:lnTo>
                    <a:lnTo>
                      <a:pt x="321828" y="534994"/>
                    </a:lnTo>
                    <a:lnTo>
                      <a:pt x="267497" y="534994"/>
                    </a:lnTo>
                    <a:cubicBezTo>
                      <a:pt x="119762" y="534994"/>
                      <a:pt x="0" y="415232"/>
                      <a:pt x="0" y="267497"/>
                    </a:cubicBezTo>
                    <a:cubicBezTo>
                      <a:pt x="0" y="119762"/>
                      <a:pt x="119762" y="0"/>
                      <a:pt x="26749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>
                <a:off x="2933939" y="2801719"/>
                <a:ext cx="106092" cy="10609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8" name="任意形状 237"/>
              <p:cNvSpPr/>
              <p:nvPr/>
            </p:nvSpPr>
            <p:spPr>
              <a:xfrm rot="16200000">
                <a:off x="2753458" y="4913408"/>
                <a:ext cx="218949" cy="363973"/>
              </a:xfrm>
              <a:custGeom>
                <a:avLst/>
                <a:gdLst>
                  <a:gd name="connsiteX0" fmla="*/ 267497 w 321828"/>
                  <a:gd name="connsiteY0" fmla="*/ 0 h 534994"/>
                  <a:gd name="connsiteX1" fmla="*/ 321828 w 321828"/>
                  <a:gd name="connsiteY1" fmla="*/ 0 h 534994"/>
                  <a:gd name="connsiteX2" fmla="*/ 321828 w 321828"/>
                  <a:gd name="connsiteY2" fmla="*/ 534994 h 534994"/>
                  <a:gd name="connsiteX3" fmla="*/ 267497 w 321828"/>
                  <a:gd name="connsiteY3" fmla="*/ 534994 h 534994"/>
                  <a:gd name="connsiteX4" fmla="*/ 0 w 321828"/>
                  <a:gd name="connsiteY4" fmla="*/ 267497 h 534994"/>
                  <a:gd name="connsiteX5" fmla="*/ 267497 w 321828"/>
                  <a:gd name="connsiteY5" fmla="*/ 0 h 53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828" h="534994">
                    <a:moveTo>
                      <a:pt x="267497" y="0"/>
                    </a:moveTo>
                    <a:lnTo>
                      <a:pt x="321828" y="0"/>
                    </a:lnTo>
                    <a:lnTo>
                      <a:pt x="321828" y="534994"/>
                    </a:lnTo>
                    <a:lnTo>
                      <a:pt x="267497" y="534994"/>
                    </a:lnTo>
                    <a:cubicBezTo>
                      <a:pt x="119762" y="534994"/>
                      <a:pt x="0" y="415232"/>
                      <a:pt x="0" y="267497"/>
                    </a:cubicBezTo>
                    <a:cubicBezTo>
                      <a:pt x="0" y="119762"/>
                      <a:pt x="119762" y="0"/>
                      <a:pt x="26749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9" name="任意形状 238"/>
              <p:cNvSpPr/>
              <p:nvPr/>
            </p:nvSpPr>
            <p:spPr>
              <a:xfrm rot="16200000">
                <a:off x="4009554" y="4913759"/>
                <a:ext cx="216009" cy="360333"/>
              </a:xfrm>
              <a:custGeom>
                <a:avLst/>
                <a:gdLst>
                  <a:gd name="connsiteX0" fmla="*/ 267497 w 321828"/>
                  <a:gd name="connsiteY0" fmla="*/ 0 h 534994"/>
                  <a:gd name="connsiteX1" fmla="*/ 321828 w 321828"/>
                  <a:gd name="connsiteY1" fmla="*/ 0 h 534994"/>
                  <a:gd name="connsiteX2" fmla="*/ 321828 w 321828"/>
                  <a:gd name="connsiteY2" fmla="*/ 534994 h 534994"/>
                  <a:gd name="connsiteX3" fmla="*/ 267497 w 321828"/>
                  <a:gd name="connsiteY3" fmla="*/ 534994 h 534994"/>
                  <a:gd name="connsiteX4" fmla="*/ 0 w 321828"/>
                  <a:gd name="connsiteY4" fmla="*/ 267497 h 534994"/>
                  <a:gd name="connsiteX5" fmla="*/ 267497 w 321828"/>
                  <a:gd name="connsiteY5" fmla="*/ 0 h 53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828" h="534994">
                    <a:moveTo>
                      <a:pt x="267497" y="0"/>
                    </a:moveTo>
                    <a:lnTo>
                      <a:pt x="321828" y="0"/>
                    </a:lnTo>
                    <a:lnTo>
                      <a:pt x="321828" y="534994"/>
                    </a:lnTo>
                    <a:lnTo>
                      <a:pt x="267497" y="534994"/>
                    </a:lnTo>
                    <a:cubicBezTo>
                      <a:pt x="119762" y="534994"/>
                      <a:pt x="0" y="415232"/>
                      <a:pt x="0" y="267497"/>
                    </a:cubicBezTo>
                    <a:cubicBezTo>
                      <a:pt x="0" y="119762"/>
                      <a:pt x="119762" y="0"/>
                      <a:pt x="26749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0" name="矩形 239"/>
              <p:cNvSpPr/>
              <p:nvPr/>
            </p:nvSpPr>
            <p:spPr>
              <a:xfrm>
                <a:off x="3382813" y="3661023"/>
                <a:ext cx="722671" cy="33580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242" name="组 241"/>
          <p:cNvGrpSpPr/>
          <p:nvPr/>
        </p:nvGrpSpPr>
        <p:grpSpPr>
          <a:xfrm>
            <a:off x="8790905" y="2490836"/>
            <a:ext cx="463514" cy="546005"/>
            <a:chOff x="7112599" y="3372218"/>
            <a:chExt cx="482969" cy="568923"/>
          </a:xfrm>
        </p:grpSpPr>
        <p:sp>
          <p:nvSpPr>
            <p:cNvPr id="243" name="椭圆 242"/>
            <p:cNvSpPr/>
            <p:nvPr/>
          </p:nvSpPr>
          <p:spPr>
            <a:xfrm>
              <a:off x="7127483" y="3850803"/>
              <a:ext cx="451318" cy="9033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grpSp>
          <p:nvGrpSpPr>
            <p:cNvPr id="244" name="组 243"/>
            <p:cNvGrpSpPr/>
            <p:nvPr/>
          </p:nvGrpSpPr>
          <p:grpSpPr>
            <a:xfrm>
              <a:off x="7112599" y="3372218"/>
              <a:ext cx="482969" cy="526067"/>
              <a:chOff x="2217091" y="2438497"/>
              <a:chExt cx="2539735" cy="2766372"/>
            </a:xfrm>
          </p:grpSpPr>
          <p:sp>
            <p:nvSpPr>
              <p:cNvPr id="245" name="任意形状 244"/>
              <p:cNvSpPr/>
              <p:nvPr/>
            </p:nvSpPr>
            <p:spPr>
              <a:xfrm>
                <a:off x="4272953" y="3664373"/>
                <a:ext cx="483873" cy="635253"/>
              </a:xfrm>
              <a:custGeom>
                <a:avLst/>
                <a:gdLst>
                  <a:gd name="connsiteX0" fmla="*/ 14592 w 515566"/>
                  <a:gd name="connsiteY0" fmla="*/ 0 h 437745"/>
                  <a:gd name="connsiteX1" fmla="*/ 515566 w 515566"/>
                  <a:gd name="connsiteY1" fmla="*/ 321013 h 437745"/>
                  <a:gd name="connsiteX2" fmla="*/ 301558 w 515566"/>
                  <a:gd name="connsiteY2" fmla="*/ 437745 h 437745"/>
                  <a:gd name="connsiteX3" fmla="*/ 0 w 515566"/>
                  <a:gd name="connsiteY3" fmla="*/ 72957 h 437745"/>
                  <a:gd name="connsiteX4" fmla="*/ 14592 w 515566"/>
                  <a:gd name="connsiteY4" fmla="*/ 0 h 437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566" h="437745">
                    <a:moveTo>
                      <a:pt x="14592" y="0"/>
                    </a:moveTo>
                    <a:lnTo>
                      <a:pt x="515566" y="321013"/>
                    </a:lnTo>
                    <a:lnTo>
                      <a:pt x="301558" y="437745"/>
                    </a:lnTo>
                    <a:lnTo>
                      <a:pt x="0" y="72957"/>
                    </a:lnTo>
                    <a:lnTo>
                      <a:pt x="14592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6" name="圆角矩形 245"/>
              <p:cNvSpPr/>
              <p:nvPr/>
            </p:nvSpPr>
            <p:spPr>
              <a:xfrm>
                <a:off x="2680946" y="2553390"/>
                <a:ext cx="666520" cy="1243837"/>
              </a:xfrm>
              <a:prstGeom prst="roundRect">
                <a:avLst>
                  <a:gd name="adj" fmla="val 5303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7" name="同侧圆角矩形 246"/>
              <p:cNvSpPr/>
              <p:nvPr/>
            </p:nvSpPr>
            <p:spPr>
              <a:xfrm rot="16200000">
                <a:off x="2413452" y="2443956"/>
                <a:ext cx="534993" cy="92771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8" name="矩形 247"/>
              <p:cNvSpPr/>
              <p:nvPr/>
            </p:nvSpPr>
            <p:spPr>
              <a:xfrm>
                <a:off x="2680948" y="2640315"/>
                <a:ext cx="562372" cy="15864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9" name="同侧圆角矩形 248"/>
              <p:cNvSpPr/>
              <p:nvPr/>
            </p:nvSpPr>
            <p:spPr>
              <a:xfrm rot="10800000">
                <a:off x="2680947" y="4226742"/>
                <a:ext cx="359708" cy="9751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0" name="矩形 249"/>
              <p:cNvSpPr/>
              <p:nvPr/>
            </p:nvSpPr>
            <p:spPr>
              <a:xfrm rot="5400000">
                <a:off x="3324656" y="3253677"/>
                <a:ext cx="562372" cy="13837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1" name="同侧圆角矩形 250"/>
              <p:cNvSpPr/>
              <p:nvPr/>
            </p:nvSpPr>
            <p:spPr>
              <a:xfrm rot="10800000">
                <a:off x="3938017" y="4214843"/>
                <a:ext cx="359708" cy="9751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2" name="同侧圆角矩形 251"/>
              <p:cNvSpPr/>
              <p:nvPr/>
            </p:nvSpPr>
            <p:spPr>
              <a:xfrm rot="1800000">
                <a:off x="3047361" y="2438497"/>
                <a:ext cx="273755" cy="50137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3" name="任意形状 252"/>
              <p:cNvSpPr/>
              <p:nvPr/>
            </p:nvSpPr>
            <p:spPr>
              <a:xfrm>
                <a:off x="2217091" y="2640314"/>
                <a:ext cx="321828" cy="534994"/>
              </a:xfrm>
              <a:custGeom>
                <a:avLst/>
                <a:gdLst>
                  <a:gd name="connsiteX0" fmla="*/ 267497 w 321828"/>
                  <a:gd name="connsiteY0" fmla="*/ 0 h 534994"/>
                  <a:gd name="connsiteX1" fmla="*/ 321828 w 321828"/>
                  <a:gd name="connsiteY1" fmla="*/ 0 h 534994"/>
                  <a:gd name="connsiteX2" fmla="*/ 321828 w 321828"/>
                  <a:gd name="connsiteY2" fmla="*/ 534994 h 534994"/>
                  <a:gd name="connsiteX3" fmla="*/ 267497 w 321828"/>
                  <a:gd name="connsiteY3" fmla="*/ 534994 h 534994"/>
                  <a:gd name="connsiteX4" fmla="*/ 0 w 321828"/>
                  <a:gd name="connsiteY4" fmla="*/ 267497 h 534994"/>
                  <a:gd name="connsiteX5" fmla="*/ 267497 w 321828"/>
                  <a:gd name="connsiteY5" fmla="*/ 0 h 53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828" h="534994">
                    <a:moveTo>
                      <a:pt x="267497" y="0"/>
                    </a:moveTo>
                    <a:lnTo>
                      <a:pt x="321828" y="0"/>
                    </a:lnTo>
                    <a:lnTo>
                      <a:pt x="321828" y="534994"/>
                    </a:lnTo>
                    <a:lnTo>
                      <a:pt x="267497" y="534994"/>
                    </a:lnTo>
                    <a:cubicBezTo>
                      <a:pt x="119762" y="534994"/>
                      <a:pt x="0" y="415232"/>
                      <a:pt x="0" y="267497"/>
                    </a:cubicBezTo>
                    <a:cubicBezTo>
                      <a:pt x="0" y="119762"/>
                      <a:pt x="119762" y="0"/>
                      <a:pt x="267497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4" name="椭圆 253"/>
              <p:cNvSpPr/>
              <p:nvPr/>
            </p:nvSpPr>
            <p:spPr>
              <a:xfrm>
                <a:off x="2933939" y="2801719"/>
                <a:ext cx="106092" cy="1060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5" name="任意形状 254"/>
              <p:cNvSpPr/>
              <p:nvPr/>
            </p:nvSpPr>
            <p:spPr>
              <a:xfrm rot="16200000">
                <a:off x="2753458" y="4913408"/>
                <a:ext cx="218949" cy="363973"/>
              </a:xfrm>
              <a:custGeom>
                <a:avLst/>
                <a:gdLst>
                  <a:gd name="connsiteX0" fmla="*/ 267497 w 321828"/>
                  <a:gd name="connsiteY0" fmla="*/ 0 h 534994"/>
                  <a:gd name="connsiteX1" fmla="*/ 321828 w 321828"/>
                  <a:gd name="connsiteY1" fmla="*/ 0 h 534994"/>
                  <a:gd name="connsiteX2" fmla="*/ 321828 w 321828"/>
                  <a:gd name="connsiteY2" fmla="*/ 534994 h 534994"/>
                  <a:gd name="connsiteX3" fmla="*/ 267497 w 321828"/>
                  <a:gd name="connsiteY3" fmla="*/ 534994 h 534994"/>
                  <a:gd name="connsiteX4" fmla="*/ 0 w 321828"/>
                  <a:gd name="connsiteY4" fmla="*/ 267497 h 534994"/>
                  <a:gd name="connsiteX5" fmla="*/ 267497 w 321828"/>
                  <a:gd name="connsiteY5" fmla="*/ 0 h 53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828" h="534994">
                    <a:moveTo>
                      <a:pt x="267497" y="0"/>
                    </a:moveTo>
                    <a:lnTo>
                      <a:pt x="321828" y="0"/>
                    </a:lnTo>
                    <a:lnTo>
                      <a:pt x="321828" y="534994"/>
                    </a:lnTo>
                    <a:lnTo>
                      <a:pt x="267497" y="534994"/>
                    </a:lnTo>
                    <a:cubicBezTo>
                      <a:pt x="119762" y="534994"/>
                      <a:pt x="0" y="415232"/>
                      <a:pt x="0" y="267497"/>
                    </a:cubicBezTo>
                    <a:cubicBezTo>
                      <a:pt x="0" y="119762"/>
                      <a:pt x="119762" y="0"/>
                      <a:pt x="267497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6" name="任意形状 255"/>
              <p:cNvSpPr/>
              <p:nvPr/>
            </p:nvSpPr>
            <p:spPr>
              <a:xfrm rot="16200000">
                <a:off x="4009554" y="4913759"/>
                <a:ext cx="216009" cy="360333"/>
              </a:xfrm>
              <a:custGeom>
                <a:avLst/>
                <a:gdLst>
                  <a:gd name="connsiteX0" fmla="*/ 267497 w 321828"/>
                  <a:gd name="connsiteY0" fmla="*/ 0 h 534994"/>
                  <a:gd name="connsiteX1" fmla="*/ 321828 w 321828"/>
                  <a:gd name="connsiteY1" fmla="*/ 0 h 534994"/>
                  <a:gd name="connsiteX2" fmla="*/ 321828 w 321828"/>
                  <a:gd name="connsiteY2" fmla="*/ 534994 h 534994"/>
                  <a:gd name="connsiteX3" fmla="*/ 267497 w 321828"/>
                  <a:gd name="connsiteY3" fmla="*/ 534994 h 534994"/>
                  <a:gd name="connsiteX4" fmla="*/ 0 w 321828"/>
                  <a:gd name="connsiteY4" fmla="*/ 267497 h 534994"/>
                  <a:gd name="connsiteX5" fmla="*/ 267497 w 321828"/>
                  <a:gd name="connsiteY5" fmla="*/ 0 h 53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828" h="534994">
                    <a:moveTo>
                      <a:pt x="267497" y="0"/>
                    </a:moveTo>
                    <a:lnTo>
                      <a:pt x="321828" y="0"/>
                    </a:lnTo>
                    <a:lnTo>
                      <a:pt x="321828" y="534994"/>
                    </a:lnTo>
                    <a:lnTo>
                      <a:pt x="267497" y="534994"/>
                    </a:lnTo>
                    <a:cubicBezTo>
                      <a:pt x="119762" y="534994"/>
                      <a:pt x="0" y="415232"/>
                      <a:pt x="0" y="267497"/>
                    </a:cubicBezTo>
                    <a:cubicBezTo>
                      <a:pt x="0" y="119762"/>
                      <a:pt x="119762" y="0"/>
                      <a:pt x="267497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7" name="矩形 256"/>
              <p:cNvSpPr/>
              <p:nvPr/>
            </p:nvSpPr>
            <p:spPr>
              <a:xfrm>
                <a:off x="3382813" y="3661023"/>
                <a:ext cx="722671" cy="33580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258" name="组 257"/>
          <p:cNvGrpSpPr/>
          <p:nvPr/>
        </p:nvGrpSpPr>
        <p:grpSpPr>
          <a:xfrm>
            <a:off x="8321155" y="3115662"/>
            <a:ext cx="499353" cy="593769"/>
            <a:chOff x="6282309" y="3251160"/>
            <a:chExt cx="479694" cy="570392"/>
          </a:xfrm>
        </p:grpSpPr>
        <p:sp>
          <p:nvSpPr>
            <p:cNvPr id="259" name="椭圆 258"/>
            <p:cNvSpPr/>
            <p:nvPr/>
          </p:nvSpPr>
          <p:spPr>
            <a:xfrm>
              <a:off x="6291482" y="3731214"/>
              <a:ext cx="451318" cy="9033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grpSp>
          <p:nvGrpSpPr>
            <p:cNvPr id="260" name="组 259"/>
            <p:cNvGrpSpPr/>
            <p:nvPr/>
          </p:nvGrpSpPr>
          <p:grpSpPr>
            <a:xfrm flipH="1">
              <a:off x="6282309" y="3251160"/>
              <a:ext cx="479694" cy="522500"/>
              <a:chOff x="2217091" y="2438497"/>
              <a:chExt cx="2539735" cy="2766372"/>
            </a:xfrm>
          </p:grpSpPr>
          <p:sp>
            <p:nvSpPr>
              <p:cNvPr id="261" name="任意形状 260"/>
              <p:cNvSpPr/>
              <p:nvPr/>
            </p:nvSpPr>
            <p:spPr>
              <a:xfrm>
                <a:off x="4272953" y="3664373"/>
                <a:ext cx="483873" cy="635253"/>
              </a:xfrm>
              <a:custGeom>
                <a:avLst/>
                <a:gdLst>
                  <a:gd name="connsiteX0" fmla="*/ 14592 w 515566"/>
                  <a:gd name="connsiteY0" fmla="*/ 0 h 437745"/>
                  <a:gd name="connsiteX1" fmla="*/ 515566 w 515566"/>
                  <a:gd name="connsiteY1" fmla="*/ 321013 h 437745"/>
                  <a:gd name="connsiteX2" fmla="*/ 301558 w 515566"/>
                  <a:gd name="connsiteY2" fmla="*/ 437745 h 437745"/>
                  <a:gd name="connsiteX3" fmla="*/ 0 w 515566"/>
                  <a:gd name="connsiteY3" fmla="*/ 72957 h 437745"/>
                  <a:gd name="connsiteX4" fmla="*/ 14592 w 515566"/>
                  <a:gd name="connsiteY4" fmla="*/ 0 h 437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566" h="437745">
                    <a:moveTo>
                      <a:pt x="14592" y="0"/>
                    </a:moveTo>
                    <a:lnTo>
                      <a:pt x="515566" y="321013"/>
                    </a:lnTo>
                    <a:lnTo>
                      <a:pt x="301558" y="437745"/>
                    </a:lnTo>
                    <a:lnTo>
                      <a:pt x="0" y="72957"/>
                    </a:lnTo>
                    <a:lnTo>
                      <a:pt x="1459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2" name="圆角矩形 261"/>
              <p:cNvSpPr/>
              <p:nvPr/>
            </p:nvSpPr>
            <p:spPr>
              <a:xfrm>
                <a:off x="2680946" y="2553390"/>
                <a:ext cx="666520" cy="1243837"/>
              </a:xfrm>
              <a:prstGeom prst="roundRect">
                <a:avLst>
                  <a:gd name="adj" fmla="val 530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3" name="同侧圆角矩形 262"/>
              <p:cNvSpPr/>
              <p:nvPr/>
            </p:nvSpPr>
            <p:spPr>
              <a:xfrm rot="16200000">
                <a:off x="2413452" y="2443956"/>
                <a:ext cx="534993" cy="92771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4" name="矩形 263"/>
              <p:cNvSpPr/>
              <p:nvPr/>
            </p:nvSpPr>
            <p:spPr>
              <a:xfrm>
                <a:off x="2680948" y="2640315"/>
                <a:ext cx="562372" cy="158642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5" name="同侧圆角矩形 264"/>
              <p:cNvSpPr/>
              <p:nvPr/>
            </p:nvSpPr>
            <p:spPr>
              <a:xfrm rot="10800000">
                <a:off x="2680947" y="4226742"/>
                <a:ext cx="359708" cy="9751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6" name="矩形 265"/>
              <p:cNvSpPr/>
              <p:nvPr/>
            </p:nvSpPr>
            <p:spPr>
              <a:xfrm rot="5400000">
                <a:off x="3324656" y="3253677"/>
                <a:ext cx="562372" cy="138376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7" name="同侧圆角矩形 266"/>
              <p:cNvSpPr/>
              <p:nvPr/>
            </p:nvSpPr>
            <p:spPr>
              <a:xfrm rot="10800000">
                <a:off x="3938017" y="4214843"/>
                <a:ext cx="359708" cy="9751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8" name="同侧圆角矩形 267"/>
              <p:cNvSpPr/>
              <p:nvPr/>
            </p:nvSpPr>
            <p:spPr>
              <a:xfrm rot="1800000">
                <a:off x="3047361" y="2438497"/>
                <a:ext cx="273755" cy="50137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9" name="任意形状 268"/>
              <p:cNvSpPr/>
              <p:nvPr/>
            </p:nvSpPr>
            <p:spPr>
              <a:xfrm>
                <a:off x="2217091" y="2640314"/>
                <a:ext cx="321828" cy="534994"/>
              </a:xfrm>
              <a:custGeom>
                <a:avLst/>
                <a:gdLst>
                  <a:gd name="connsiteX0" fmla="*/ 267497 w 321828"/>
                  <a:gd name="connsiteY0" fmla="*/ 0 h 534994"/>
                  <a:gd name="connsiteX1" fmla="*/ 321828 w 321828"/>
                  <a:gd name="connsiteY1" fmla="*/ 0 h 534994"/>
                  <a:gd name="connsiteX2" fmla="*/ 321828 w 321828"/>
                  <a:gd name="connsiteY2" fmla="*/ 534994 h 534994"/>
                  <a:gd name="connsiteX3" fmla="*/ 267497 w 321828"/>
                  <a:gd name="connsiteY3" fmla="*/ 534994 h 534994"/>
                  <a:gd name="connsiteX4" fmla="*/ 0 w 321828"/>
                  <a:gd name="connsiteY4" fmla="*/ 267497 h 534994"/>
                  <a:gd name="connsiteX5" fmla="*/ 267497 w 321828"/>
                  <a:gd name="connsiteY5" fmla="*/ 0 h 53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828" h="534994">
                    <a:moveTo>
                      <a:pt x="267497" y="0"/>
                    </a:moveTo>
                    <a:lnTo>
                      <a:pt x="321828" y="0"/>
                    </a:lnTo>
                    <a:lnTo>
                      <a:pt x="321828" y="534994"/>
                    </a:lnTo>
                    <a:lnTo>
                      <a:pt x="267497" y="534994"/>
                    </a:lnTo>
                    <a:cubicBezTo>
                      <a:pt x="119762" y="534994"/>
                      <a:pt x="0" y="415232"/>
                      <a:pt x="0" y="267497"/>
                    </a:cubicBezTo>
                    <a:cubicBezTo>
                      <a:pt x="0" y="119762"/>
                      <a:pt x="119762" y="0"/>
                      <a:pt x="26749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0" name="椭圆 269"/>
              <p:cNvSpPr/>
              <p:nvPr/>
            </p:nvSpPr>
            <p:spPr>
              <a:xfrm>
                <a:off x="2933939" y="2801719"/>
                <a:ext cx="106092" cy="10609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1" name="任意形状 270"/>
              <p:cNvSpPr/>
              <p:nvPr/>
            </p:nvSpPr>
            <p:spPr>
              <a:xfrm rot="16200000">
                <a:off x="2753458" y="4913408"/>
                <a:ext cx="218949" cy="363973"/>
              </a:xfrm>
              <a:custGeom>
                <a:avLst/>
                <a:gdLst>
                  <a:gd name="connsiteX0" fmla="*/ 267497 w 321828"/>
                  <a:gd name="connsiteY0" fmla="*/ 0 h 534994"/>
                  <a:gd name="connsiteX1" fmla="*/ 321828 w 321828"/>
                  <a:gd name="connsiteY1" fmla="*/ 0 h 534994"/>
                  <a:gd name="connsiteX2" fmla="*/ 321828 w 321828"/>
                  <a:gd name="connsiteY2" fmla="*/ 534994 h 534994"/>
                  <a:gd name="connsiteX3" fmla="*/ 267497 w 321828"/>
                  <a:gd name="connsiteY3" fmla="*/ 534994 h 534994"/>
                  <a:gd name="connsiteX4" fmla="*/ 0 w 321828"/>
                  <a:gd name="connsiteY4" fmla="*/ 267497 h 534994"/>
                  <a:gd name="connsiteX5" fmla="*/ 267497 w 321828"/>
                  <a:gd name="connsiteY5" fmla="*/ 0 h 53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828" h="534994">
                    <a:moveTo>
                      <a:pt x="267497" y="0"/>
                    </a:moveTo>
                    <a:lnTo>
                      <a:pt x="321828" y="0"/>
                    </a:lnTo>
                    <a:lnTo>
                      <a:pt x="321828" y="534994"/>
                    </a:lnTo>
                    <a:lnTo>
                      <a:pt x="267497" y="534994"/>
                    </a:lnTo>
                    <a:cubicBezTo>
                      <a:pt x="119762" y="534994"/>
                      <a:pt x="0" y="415232"/>
                      <a:pt x="0" y="267497"/>
                    </a:cubicBezTo>
                    <a:cubicBezTo>
                      <a:pt x="0" y="119762"/>
                      <a:pt x="119762" y="0"/>
                      <a:pt x="26749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2" name="任意形状 271"/>
              <p:cNvSpPr/>
              <p:nvPr/>
            </p:nvSpPr>
            <p:spPr>
              <a:xfrm rot="16200000">
                <a:off x="4009554" y="4913759"/>
                <a:ext cx="216009" cy="360333"/>
              </a:xfrm>
              <a:custGeom>
                <a:avLst/>
                <a:gdLst>
                  <a:gd name="connsiteX0" fmla="*/ 267497 w 321828"/>
                  <a:gd name="connsiteY0" fmla="*/ 0 h 534994"/>
                  <a:gd name="connsiteX1" fmla="*/ 321828 w 321828"/>
                  <a:gd name="connsiteY1" fmla="*/ 0 h 534994"/>
                  <a:gd name="connsiteX2" fmla="*/ 321828 w 321828"/>
                  <a:gd name="connsiteY2" fmla="*/ 534994 h 534994"/>
                  <a:gd name="connsiteX3" fmla="*/ 267497 w 321828"/>
                  <a:gd name="connsiteY3" fmla="*/ 534994 h 534994"/>
                  <a:gd name="connsiteX4" fmla="*/ 0 w 321828"/>
                  <a:gd name="connsiteY4" fmla="*/ 267497 h 534994"/>
                  <a:gd name="connsiteX5" fmla="*/ 267497 w 321828"/>
                  <a:gd name="connsiteY5" fmla="*/ 0 h 53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828" h="534994">
                    <a:moveTo>
                      <a:pt x="267497" y="0"/>
                    </a:moveTo>
                    <a:lnTo>
                      <a:pt x="321828" y="0"/>
                    </a:lnTo>
                    <a:lnTo>
                      <a:pt x="321828" y="534994"/>
                    </a:lnTo>
                    <a:lnTo>
                      <a:pt x="267497" y="534994"/>
                    </a:lnTo>
                    <a:cubicBezTo>
                      <a:pt x="119762" y="534994"/>
                      <a:pt x="0" y="415232"/>
                      <a:pt x="0" y="267497"/>
                    </a:cubicBezTo>
                    <a:cubicBezTo>
                      <a:pt x="0" y="119762"/>
                      <a:pt x="119762" y="0"/>
                      <a:pt x="26749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3382813" y="3661023"/>
                <a:ext cx="722671" cy="33580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274" name="组 273"/>
          <p:cNvGrpSpPr/>
          <p:nvPr/>
        </p:nvGrpSpPr>
        <p:grpSpPr>
          <a:xfrm>
            <a:off x="1936402" y="3603034"/>
            <a:ext cx="378523" cy="537902"/>
            <a:chOff x="10788212" y="1325777"/>
            <a:chExt cx="835399" cy="1187146"/>
          </a:xfrm>
          <a:solidFill>
            <a:schemeClr val="accent2">
              <a:lumMod val="50000"/>
            </a:schemeClr>
          </a:solidFill>
        </p:grpSpPr>
        <p:sp>
          <p:nvSpPr>
            <p:cNvPr id="275" name="三角形 274"/>
            <p:cNvSpPr/>
            <p:nvPr/>
          </p:nvSpPr>
          <p:spPr>
            <a:xfrm>
              <a:off x="10788212" y="132577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76" name="三角形 275"/>
            <p:cNvSpPr/>
            <p:nvPr/>
          </p:nvSpPr>
          <p:spPr>
            <a:xfrm>
              <a:off x="10788212" y="1585832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77" name="三角形 276"/>
            <p:cNvSpPr/>
            <p:nvPr/>
          </p:nvSpPr>
          <p:spPr>
            <a:xfrm>
              <a:off x="10788212" y="184588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78" name="矩形 277"/>
            <p:cNvSpPr/>
            <p:nvPr/>
          </p:nvSpPr>
          <p:spPr>
            <a:xfrm>
              <a:off x="11142980" y="1924102"/>
              <a:ext cx="125864" cy="588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9" name="组 278"/>
          <p:cNvGrpSpPr/>
          <p:nvPr/>
        </p:nvGrpSpPr>
        <p:grpSpPr>
          <a:xfrm>
            <a:off x="2500039" y="3603034"/>
            <a:ext cx="378523" cy="537902"/>
            <a:chOff x="10788212" y="1325777"/>
            <a:chExt cx="835399" cy="1187146"/>
          </a:xfrm>
          <a:solidFill>
            <a:schemeClr val="accent2">
              <a:lumMod val="50000"/>
            </a:schemeClr>
          </a:solidFill>
        </p:grpSpPr>
        <p:sp>
          <p:nvSpPr>
            <p:cNvPr id="280" name="三角形 279"/>
            <p:cNvSpPr/>
            <p:nvPr/>
          </p:nvSpPr>
          <p:spPr>
            <a:xfrm>
              <a:off x="10788212" y="132577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81" name="三角形 280"/>
            <p:cNvSpPr/>
            <p:nvPr/>
          </p:nvSpPr>
          <p:spPr>
            <a:xfrm>
              <a:off x="10788212" y="1585832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82" name="三角形 281"/>
            <p:cNvSpPr/>
            <p:nvPr/>
          </p:nvSpPr>
          <p:spPr>
            <a:xfrm>
              <a:off x="10788212" y="184588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83" name="矩形 282"/>
            <p:cNvSpPr/>
            <p:nvPr/>
          </p:nvSpPr>
          <p:spPr>
            <a:xfrm>
              <a:off x="11142980" y="1924102"/>
              <a:ext cx="125864" cy="588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94" name="组 293"/>
          <p:cNvGrpSpPr/>
          <p:nvPr/>
        </p:nvGrpSpPr>
        <p:grpSpPr>
          <a:xfrm>
            <a:off x="2231723" y="3885615"/>
            <a:ext cx="378523" cy="537902"/>
            <a:chOff x="10788212" y="1325777"/>
            <a:chExt cx="835399" cy="1187146"/>
          </a:xfrm>
          <a:solidFill>
            <a:schemeClr val="accent2">
              <a:lumMod val="75000"/>
            </a:schemeClr>
          </a:solidFill>
        </p:grpSpPr>
        <p:sp>
          <p:nvSpPr>
            <p:cNvPr id="295" name="三角形 294"/>
            <p:cNvSpPr/>
            <p:nvPr/>
          </p:nvSpPr>
          <p:spPr>
            <a:xfrm>
              <a:off x="10788212" y="132577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三角形 295"/>
            <p:cNvSpPr/>
            <p:nvPr/>
          </p:nvSpPr>
          <p:spPr>
            <a:xfrm>
              <a:off x="10788212" y="1585832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三角形 296"/>
            <p:cNvSpPr/>
            <p:nvPr/>
          </p:nvSpPr>
          <p:spPr>
            <a:xfrm>
              <a:off x="10788212" y="184588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98" name="矩形 297"/>
            <p:cNvSpPr/>
            <p:nvPr/>
          </p:nvSpPr>
          <p:spPr>
            <a:xfrm>
              <a:off x="11142980" y="1924102"/>
              <a:ext cx="125864" cy="588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99" name="组 298"/>
          <p:cNvGrpSpPr/>
          <p:nvPr/>
        </p:nvGrpSpPr>
        <p:grpSpPr>
          <a:xfrm>
            <a:off x="2795360" y="3885615"/>
            <a:ext cx="378523" cy="537902"/>
            <a:chOff x="10788212" y="1325777"/>
            <a:chExt cx="835399" cy="1187146"/>
          </a:xfrm>
          <a:solidFill>
            <a:schemeClr val="accent2">
              <a:lumMod val="75000"/>
            </a:schemeClr>
          </a:solidFill>
        </p:grpSpPr>
        <p:sp>
          <p:nvSpPr>
            <p:cNvPr id="300" name="三角形 299"/>
            <p:cNvSpPr/>
            <p:nvPr/>
          </p:nvSpPr>
          <p:spPr>
            <a:xfrm>
              <a:off x="10788212" y="132577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01" name="三角形 300"/>
            <p:cNvSpPr/>
            <p:nvPr/>
          </p:nvSpPr>
          <p:spPr>
            <a:xfrm>
              <a:off x="10788212" y="1585832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02" name="三角形 301"/>
            <p:cNvSpPr/>
            <p:nvPr/>
          </p:nvSpPr>
          <p:spPr>
            <a:xfrm>
              <a:off x="10788212" y="1845887"/>
              <a:ext cx="835399" cy="338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03" name="矩形 302"/>
            <p:cNvSpPr/>
            <p:nvPr/>
          </p:nvSpPr>
          <p:spPr>
            <a:xfrm>
              <a:off x="11142980" y="1924102"/>
              <a:ext cx="125864" cy="588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14" name="任意形状 313"/>
          <p:cNvSpPr/>
          <p:nvPr/>
        </p:nvSpPr>
        <p:spPr>
          <a:xfrm>
            <a:off x="6140248" y="1486609"/>
            <a:ext cx="1124683" cy="276121"/>
          </a:xfrm>
          <a:custGeom>
            <a:avLst/>
            <a:gdLst>
              <a:gd name="connsiteX0" fmla="*/ 1247000 w 2520879"/>
              <a:gd name="connsiteY0" fmla="*/ 0 h 618901"/>
              <a:gd name="connsiteX1" fmla="*/ 1604038 w 2520879"/>
              <a:gd name="connsiteY1" fmla="*/ 236661 h 618901"/>
              <a:gd name="connsiteX2" fmla="*/ 1609756 w 2520879"/>
              <a:gd name="connsiteY2" fmla="*/ 264982 h 618901"/>
              <a:gd name="connsiteX3" fmla="*/ 1618445 w 2520879"/>
              <a:gd name="connsiteY3" fmla="*/ 242851 h 618901"/>
              <a:gd name="connsiteX4" fmla="*/ 1911425 w 2520879"/>
              <a:gd name="connsiteY4" fmla="*/ 77913 h 618901"/>
              <a:gd name="connsiteX5" fmla="*/ 2195495 w 2520879"/>
              <a:gd name="connsiteY5" fmla="*/ 228951 h 618901"/>
              <a:gd name="connsiteX6" fmla="*/ 2198826 w 2520879"/>
              <a:gd name="connsiteY6" fmla="*/ 235088 h 618901"/>
              <a:gd name="connsiteX7" fmla="*/ 2200216 w 2520879"/>
              <a:gd name="connsiteY7" fmla="*/ 234731 h 618901"/>
              <a:gd name="connsiteX8" fmla="*/ 2254001 w 2520879"/>
              <a:gd name="connsiteY8" fmla="*/ 229309 h 618901"/>
              <a:gd name="connsiteX9" fmla="*/ 2515457 w 2520879"/>
              <a:gd name="connsiteY9" fmla="*/ 442401 h 618901"/>
              <a:gd name="connsiteX10" fmla="*/ 2520740 w 2520879"/>
              <a:gd name="connsiteY10" fmla="*/ 494805 h 618901"/>
              <a:gd name="connsiteX11" fmla="*/ 2520879 w 2520879"/>
              <a:gd name="connsiteY11" fmla="*/ 494805 h 618901"/>
              <a:gd name="connsiteX12" fmla="*/ 2520879 w 2520879"/>
              <a:gd name="connsiteY12" fmla="*/ 496184 h 618901"/>
              <a:gd name="connsiteX13" fmla="*/ 2520879 w 2520879"/>
              <a:gd name="connsiteY13" fmla="*/ 496186 h 618901"/>
              <a:gd name="connsiteX14" fmla="*/ 2520879 w 2520879"/>
              <a:gd name="connsiteY14" fmla="*/ 496189 h 618901"/>
              <a:gd name="connsiteX15" fmla="*/ 2520879 w 2520879"/>
              <a:gd name="connsiteY15" fmla="*/ 567071 h 618901"/>
              <a:gd name="connsiteX16" fmla="*/ 2520879 w 2520879"/>
              <a:gd name="connsiteY16" fmla="*/ 618901 h 618901"/>
              <a:gd name="connsiteX17" fmla="*/ 1309154 w 2520879"/>
              <a:gd name="connsiteY17" fmla="*/ 618901 h 618901"/>
              <a:gd name="connsiteX18" fmla="*/ 1309154 w 2520879"/>
              <a:gd name="connsiteY18" fmla="*/ 618900 h 618901"/>
              <a:gd name="connsiteX19" fmla="*/ 0 w 2520879"/>
              <a:gd name="connsiteY19" fmla="*/ 618900 h 618901"/>
              <a:gd name="connsiteX20" fmla="*/ 0 w 2520879"/>
              <a:gd name="connsiteY20" fmla="*/ 533782 h 618901"/>
              <a:gd name="connsiteX21" fmla="*/ 191 w 2520879"/>
              <a:gd name="connsiteY21" fmla="*/ 533782 h 618901"/>
              <a:gd name="connsiteX22" fmla="*/ 0 w 2520879"/>
              <a:gd name="connsiteY22" fmla="*/ 531884 h 618901"/>
              <a:gd name="connsiteX23" fmla="*/ 243094 w 2520879"/>
              <a:gd name="connsiteY23" fmla="*/ 288789 h 618901"/>
              <a:gd name="connsiteX24" fmla="*/ 379010 w 2520879"/>
              <a:gd name="connsiteY24" fmla="*/ 330306 h 618901"/>
              <a:gd name="connsiteX25" fmla="*/ 396622 w 2520879"/>
              <a:gd name="connsiteY25" fmla="*/ 344837 h 618901"/>
              <a:gd name="connsiteX26" fmla="*/ 397885 w 2520879"/>
              <a:gd name="connsiteY26" fmla="*/ 340770 h 618901"/>
              <a:gd name="connsiteX27" fmla="*/ 685872 w 2520879"/>
              <a:gd name="connsiteY27" fmla="*/ 149879 h 618901"/>
              <a:gd name="connsiteX28" fmla="*/ 860622 w 2520879"/>
              <a:gd name="connsiteY28" fmla="*/ 203258 h 618901"/>
              <a:gd name="connsiteX29" fmla="*/ 893409 w 2520879"/>
              <a:gd name="connsiteY29" fmla="*/ 230310 h 618901"/>
              <a:gd name="connsiteX30" fmla="*/ 925688 w 2520879"/>
              <a:gd name="connsiteY30" fmla="*/ 170840 h 618901"/>
              <a:gd name="connsiteX31" fmla="*/ 1247000 w 2520879"/>
              <a:gd name="connsiteY31" fmla="*/ 0 h 61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520879" h="618901">
                <a:moveTo>
                  <a:pt x="1247000" y="0"/>
                </a:moveTo>
                <a:cubicBezTo>
                  <a:pt x="1407504" y="0"/>
                  <a:pt x="1545215" y="97585"/>
                  <a:pt x="1604038" y="236661"/>
                </a:cubicBezTo>
                <a:lnTo>
                  <a:pt x="1609756" y="264982"/>
                </a:lnTo>
                <a:lnTo>
                  <a:pt x="1618445" y="242851"/>
                </a:lnTo>
                <a:cubicBezTo>
                  <a:pt x="1678529" y="143967"/>
                  <a:pt x="1787263" y="77913"/>
                  <a:pt x="1911425" y="77913"/>
                </a:cubicBezTo>
                <a:cubicBezTo>
                  <a:pt x="2029675" y="77913"/>
                  <a:pt x="2133931" y="137826"/>
                  <a:pt x="2195495" y="228951"/>
                </a:cubicBezTo>
                <a:lnTo>
                  <a:pt x="2198826" y="235088"/>
                </a:lnTo>
                <a:lnTo>
                  <a:pt x="2200216" y="234731"/>
                </a:lnTo>
                <a:cubicBezTo>
                  <a:pt x="2217589" y="231176"/>
                  <a:pt x="2235577" y="229309"/>
                  <a:pt x="2254001" y="229309"/>
                </a:cubicBezTo>
                <a:cubicBezTo>
                  <a:pt x="2382970" y="229309"/>
                  <a:pt x="2490572" y="320790"/>
                  <a:pt x="2515457" y="442401"/>
                </a:cubicBezTo>
                <a:lnTo>
                  <a:pt x="2520740" y="494805"/>
                </a:lnTo>
                <a:lnTo>
                  <a:pt x="2520879" y="494805"/>
                </a:lnTo>
                <a:lnTo>
                  <a:pt x="2520879" y="496184"/>
                </a:lnTo>
                <a:lnTo>
                  <a:pt x="2520879" y="496186"/>
                </a:lnTo>
                <a:lnTo>
                  <a:pt x="2520879" y="496189"/>
                </a:lnTo>
                <a:lnTo>
                  <a:pt x="2520879" y="567071"/>
                </a:lnTo>
                <a:lnTo>
                  <a:pt x="2520879" y="618901"/>
                </a:lnTo>
                <a:lnTo>
                  <a:pt x="1309154" y="618901"/>
                </a:lnTo>
                <a:lnTo>
                  <a:pt x="1309154" y="618900"/>
                </a:lnTo>
                <a:lnTo>
                  <a:pt x="0" y="618900"/>
                </a:lnTo>
                <a:lnTo>
                  <a:pt x="0" y="533782"/>
                </a:lnTo>
                <a:lnTo>
                  <a:pt x="191" y="533782"/>
                </a:lnTo>
                <a:lnTo>
                  <a:pt x="0" y="531884"/>
                </a:lnTo>
                <a:cubicBezTo>
                  <a:pt x="0" y="397626"/>
                  <a:pt x="108837" y="288789"/>
                  <a:pt x="243094" y="288789"/>
                </a:cubicBezTo>
                <a:cubicBezTo>
                  <a:pt x="293440" y="288789"/>
                  <a:pt x="340212" y="304095"/>
                  <a:pt x="379010" y="330306"/>
                </a:cubicBezTo>
                <a:lnTo>
                  <a:pt x="396622" y="344837"/>
                </a:lnTo>
                <a:lnTo>
                  <a:pt x="397885" y="340770"/>
                </a:lnTo>
                <a:cubicBezTo>
                  <a:pt x="445332" y="228591"/>
                  <a:pt x="556410" y="149879"/>
                  <a:pt x="685872" y="149879"/>
                </a:cubicBezTo>
                <a:cubicBezTo>
                  <a:pt x="750603" y="149879"/>
                  <a:pt x="810738" y="169557"/>
                  <a:pt x="860622" y="203258"/>
                </a:cubicBezTo>
                <a:lnTo>
                  <a:pt x="893409" y="230310"/>
                </a:lnTo>
                <a:lnTo>
                  <a:pt x="925688" y="170840"/>
                </a:lnTo>
                <a:cubicBezTo>
                  <a:pt x="995323" y="67767"/>
                  <a:pt x="1113247" y="0"/>
                  <a:pt x="1247000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15" name="任意形状 314"/>
          <p:cNvSpPr/>
          <p:nvPr/>
        </p:nvSpPr>
        <p:spPr>
          <a:xfrm>
            <a:off x="7032131" y="1605121"/>
            <a:ext cx="641959" cy="157608"/>
          </a:xfrm>
          <a:custGeom>
            <a:avLst/>
            <a:gdLst>
              <a:gd name="connsiteX0" fmla="*/ 1247000 w 2520879"/>
              <a:gd name="connsiteY0" fmla="*/ 0 h 618901"/>
              <a:gd name="connsiteX1" fmla="*/ 1604038 w 2520879"/>
              <a:gd name="connsiteY1" fmla="*/ 236661 h 618901"/>
              <a:gd name="connsiteX2" fmla="*/ 1609756 w 2520879"/>
              <a:gd name="connsiteY2" fmla="*/ 264982 h 618901"/>
              <a:gd name="connsiteX3" fmla="*/ 1618445 w 2520879"/>
              <a:gd name="connsiteY3" fmla="*/ 242851 h 618901"/>
              <a:gd name="connsiteX4" fmla="*/ 1911425 w 2520879"/>
              <a:gd name="connsiteY4" fmla="*/ 77913 h 618901"/>
              <a:gd name="connsiteX5" fmla="*/ 2195495 w 2520879"/>
              <a:gd name="connsiteY5" fmla="*/ 228951 h 618901"/>
              <a:gd name="connsiteX6" fmla="*/ 2198826 w 2520879"/>
              <a:gd name="connsiteY6" fmla="*/ 235088 h 618901"/>
              <a:gd name="connsiteX7" fmla="*/ 2200216 w 2520879"/>
              <a:gd name="connsiteY7" fmla="*/ 234731 h 618901"/>
              <a:gd name="connsiteX8" fmla="*/ 2254001 w 2520879"/>
              <a:gd name="connsiteY8" fmla="*/ 229309 h 618901"/>
              <a:gd name="connsiteX9" fmla="*/ 2515457 w 2520879"/>
              <a:gd name="connsiteY9" fmla="*/ 442401 h 618901"/>
              <a:gd name="connsiteX10" fmla="*/ 2520740 w 2520879"/>
              <a:gd name="connsiteY10" fmla="*/ 494805 h 618901"/>
              <a:gd name="connsiteX11" fmla="*/ 2520879 w 2520879"/>
              <a:gd name="connsiteY11" fmla="*/ 494805 h 618901"/>
              <a:gd name="connsiteX12" fmla="*/ 2520879 w 2520879"/>
              <a:gd name="connsiteY12" fmla="*/ 496184 h 618901"/>
              <a:gd name="connsiteX13" fmla="*/ 2520879 w 2520879"/>
              <a:gd name="connsiteY13" fmla="*/ 496186 h 618901"/>
              <a:gd name="connsiteX14" fmla="*/ 2520879 w 2520879"/>
              <a:gd name="connsiteY14" fmla="*/ 496189 h 618901"/>
              <a:gd name="connsiteX15" fmla="*/ 2520879 w 2520879"/>
              <a:gd name="connsiteY15" fmla="*/ 567071 h 618901"/>
              <a:gd name="connsiteX16" fmla="*/ 2520879 w 2520879"/>
              <a:gd name="connsiteY16" fmla="*/ 618901 h 618901"/>
              <a:gd name="connsiteX17" fmla="*/ 1309154 w 2520879"/>
              <a:gd name="connsiteY17" fmla="*/ 618901 h 618901"/>
              <a:gd name="connsiteX18" fmla="*/ 1309154 w 2520879"/>
              <a:gd name="connsiteY18" fmla="*/ 618900 h 618901"/>
              <a:gd name="connsiteX19" fmla="*/ 0 w 2520879"/>
              <a:gd name="connsiteY19" fmla="*/ 618900 h 618901"/>
              <a:gd name="connsiteX20" fmla="*/ 0 w 2520879"/>
              <a:gd name="connsiteY20" fmla="*/ 533782 h 618901"/>
              <a:gd name="connsiteX21" fmla="*/ 191 w 2520879"/>
              <a:gd name="connsiteY21" fmla="*/ 533782 h 618901"/>
              <a:gd name="connsiteX22" fmla="*/ 0 w 2520879"/>
              <a:gd name="connsiteY22" fmla="*/ 531884 h 618901"/>
              <a:gd name="connsiteX23" fmla="*/ 243094 w 2520879"/>
              <a:gd name="connsiteY23" fmla="*/ 288789 h 618901"/>
              <a:gd name="connsiteX24" fmla="*/ 379010 w 2520879"/>
              <a:gd name="connsiteY24" fmla="*/ 330306 h 618901"/>
              <a:gd name="connsiteX25" fmla="*/ 396622 w 2520879"/>
              <a:gd name="connsiteY25" fmla="*/ 344837 h 618901"/>
              <a:gd name="connsiteX26" fmla="*/ 397885 w 2520879"/>
              <a:gd name="connsiteY26" fmla="*/ 340770 h 618901"/>
              <a:gd name="connsiteX27" fmla="*/ 685872 w 2520879"/>
              <a:gd name="connsiteY27" fmla="*/ 149879 h 618901"/>
              <a:gd name="connsiteX28" fmla="*/ 860622 w 2520879"/>
              <a:gd name="connsiteY28" fmla="*/ 203258 h 618901"/>
              <a:gd name="connsiteX29" fmla="*/ 893409 w 2520879"/>
              <a:gd name="connsiteY29" fmla="*/ 230310 h 618901"/>
              <a:gd name="connsiteX30" fmla="*/ 925688 w 2520879"/>
              <a:gd name="connsiteY30" fmla="*/ 170840 h 618901"/>
              <a:gd name="connsiteX31" fmla="*/ 1247000 w 2520879"/>
              <a:gd name="connsiteY31" fmla="*/ 0 h 61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520879" h="618901">
                <a:moveTo>
                  <a:pt x="1247000" y="0"/>
                </a:moveTo>
                <a:cubicBezTo>
                  <a:pt x="1407504" y="0"/>
                  <a:pt x="1545215" y="97585"/>
                  <a:pt x="1604038" y="236661"/>
                </a:cubicBezTo>
                <a:lnTo>
                  <a:pt x="1609756" y="264982"/>
                </a:lnTo>
                <a:lnTo>
                  <a:pt x="1618445" y="242851"/>
                </a:lnTo>
                <a:cubicBezTo>
                  <a:pt x="1678529" y="143967"/>
                  <a:pt x="1787263" y="77913"/>
                  <a:pt x="1911425" y="77913"/>
                </a:cubicBezTo>
                <a:cubicBezTo>
                  <a:pt x="2029675" y="77913"/>
                  <a:pt x="2133931" y="137826"/>
                  <a:pt x="2195495" y="228951"/>
                </a:cubicBezTo>
                <a:lnTo>
                  <a:pt x="2198826" y="235088"/>
                </a:lnTo>
                <a:lnTo>
                  <a:pt x="2200216" y="234731"/>
                </a:lnTo>
                <a:cubicBezTo>
                  <a:pt x="2217589" y="231176"/>
                  <a:pt x="2235577" y="229309"/>
                  <a:pt x="2254001" y="229309"/>
                </a:cubicBezTo>
                <a:cubicBezTo>
                  <a:pt x="2382970" y="229309"/>
                  <a:pt x="2490572" y="320790"/>
                  <a:pt x="2515457" y="442401"/>
                </a:cubicBezTo>
                <a:lnTo>
                  <a:pt x="2520740" y="494805"/>
                </a:lnTo>
                <a:lnTo>
                  <a:pt x="2520879" y="494805"/>
                </a:lnTo>
                <a:lnTo>
                  <a:pt x="2520879" y="496184"/>
                </a:lnTo>
                <a:lnTo>
                  <a:pt x="2520879" y="496186"/>
                </a:lnTo>
                <a:lnTo>
                  <a:pt x="2520879" y="496189"/>
                </a:lnTo>
                <a:lnTo>
                  <a:pt x="2520879" y="567071"/>
                </a:lnTo>
                <a:lnTo>
                  <a:pt x="2520879" y="618901"/>
                </a:lnTo>
                <a:lnTo>
                  <a:pt x="1309154" y="618901"/>
                </a:lnTo>
                <a:lnTo>
                  <a:pt x="1309154" y="618900"/>
                </a:lnTo>
                <a:lnTo>
                  <a:pt x="0" y="618900"/>
                </a:lnTo>
                <a:lnTo>
                  <a:pt x="0" y="533782"/>
                </a:lnTo>
                <a:lnTo>
                  <a:pt x="191" y="533782"/>
                </a:lnTo>
                <a:lnTo>
                  <a:pt x="0" y="531884"/>
                </a:lnTo>
                <a:cubicBezTo>
                  <a:pt x="0" y="397626"/>
                  <a:pt x="108837" y="288789"/>
                  <a:pt x="243094" y="288789"/>
                </a:cubicBezTo>
                <a:cubicBezTo>
                  <a:pt x="293440" y="288789"/>
                  <a:pt x="340212" y="304095"/>
                  <a:pt x="379010" y="330306"/>
                </a:cubicBezTo>
                <a:lnTo>
                  <a:pt x="396622" y="344837"/>
                </a:lnTo>
                <a:lnTo>
                  <a:pt x="397885" y="340770"/>
                </a:lnTo>
                <a:cubicBezTo>
                  <a:pt x="445332" y="228591"/>
                  <a:pt x="556410" y="149879"/>
                  <a:pt x="685872" y="149879"/>
                </a:cubicBezTo>
                <a:cubicBezTo>
                  <a:pt x="750603" y="149879"/>
                  <a:pt x="810738" y="169557"/>
                  <a:pt x="860622" y="203258"/>
                </a:cubicBezTo>
                <a:lnTo>
                  <a:pt x="893409" y="230310"/>
                </a:lnTo>
                <a:lnTo>
                  <a:pt x="925688" y="170840"/>
                </a:lnTo>
                <a:cubicBezTo>
                  <a:pt x="995323" y="67767"/>
                  <a:pt x="1113247" y="0"/>
                  <a:pt x="124700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16" name="任意形状 315"/>
          <p:cNvSpPr/>
          <p:nvPr/>
        </p:nvSpPr>
        <p:spPr>
          <a:xfrm>
            <a:off x="5788627" y="4678137"/>
            <a:ext cx="1124683" cy="276121"/>
          </a:xfrm>
          <a:custGeom>
            <a:avLst/>
            <a:gdLst>
              <a:gd name="connsiteX0" fmla="*/ 1247000 w 2520879"/>
              <a:gd name="connsiteY0" fmla="*/ 0 h 618901"/>
              <a:gd name="connsiteX1" fmla="*/ 1604038 w 2520879"/>
              <a:gd name="connsiteY1" fmla="*/ 236661 h 618901"/>
              <a:gd name="connsiteX2" fmla="*/ 1609756 w 2520879"/>
              <a:gd name="connsiteY2" fmla="*/ 264982 h 618901"/>
              <a:gd name="connsiteX3" fmla="*/ 1618445 w 2520879"/>
              <a:gd name="connsiteY3" fmla="*/ 242851 h 618901"/>
              <a:gd name="connsiteX4" fmla="*/ 1911425 w 2520879"/>
              <a:gd name="connsiteY4" fmla="*/ 77913 h 618901"/>
              <a:gd name="connsiteX5" fmla="*/ 2195495 w 2520879"/>
              <a:gd name="connsiteY5" fmla="*/ 228951 h 618901"/>
              <a:gd name="connsiteX6" fmla="*/ 2198826 w 2520879"/>
              <a:gd name="connsiteY6" fmla="*/ 235088 h 618901"/>
              <a:gd name="connsiteX7" fmla="*/ 2200216 w 2520879"/>
              <a:gd name="connsiteY7" fmla="*/ 234731 h 618901"/>
              <a:gd name="connsiteX8" fmla="*/ 2254001 w 2520879"/>
              <a:gd name="connsiteY8" fmla="*/ 229309 h 618901"/>
              <a:gd name="connsiteX9" fmla="*/ 2515457 w 2520879"/>
              <a:gd name="connsiteY9" fmla="*/ 442401 h 618901"/>
              <a:gd name="connsiteX10" fmla="*/ 2520740 w 2520879"/>
              <a:gd name="connsiteY10" fmla="*/ 494805 h 618901"/>
              <a:gd name="connsiteX11" fmla="*/ 2520879 w 2520879"/>
              <a:gd name="connsiteY11" fmla="*/ 494805 h 618901"/>
              <a:gd name="connsiteX12" fmla="*/ 2520879 w 2520879"/>
              <a:gd name="connsiteY12" fmla="*/ 496184 h 618901"/>
              <a:gd name="connsiteX13" fmla="*/ 2520879 w 2520879"/>
              <a:gd name="connsiteY13" fmla="*/ 496186 h 618901"/>
              <a:gd name="connsiteX14" fmla="*/ 2520879 w 2520879"/>
              <a:gd name="connsiteY14" fmla="*/ 496189 h 618901"/>
              <a:gd name="connsiteX15" fmla="*/ 2520879 w 2520879"/>
              <a:gd name="connsiteY15" fmla="*/ 567071 h 618901"/>
              <a:gd name="connsiteX16" fmla="*/ 2520879 w 2520879"/>
              <a:gd name="connsiteY16" fmla="*/ 618901 h 618901"/>
              <a:gd name="connsiteX17" fmla="*/ 1309154 w 2520879"/>
              <a:gd name="connsiteY17" fmla="*/ 618901 h 618901"/>
              <a:gd name="connsiteX18" fmla="*/ 1309154 w 2520879"/>
              <a:gd name="connsiteY18" fmla="*/ 618900 h 618901"/>
              <a:gd name="connsiteX19" fmla="*/ 0 w 2520879"/>
              <a:gd name="connsiteY19" fmla="*/ 618900 h 618901"/>
              <a:gd name="connsiteX20" fmla="*/ 0 w 2520879"/>
              <a:gd name="connsiteY20" fmla="*/ 533782 h 618901"/>
              <a:gd name="connsiteX21" fmla="*/ 191 w 2520879"/>
              <a:gd name="connsiteY21" fmla="*/ 533782 h 618901"/>
              <a:gd name="connsiteX22" fmla="*/ 0 w 2520879"/>
              <a:gd name="connsiteY22" fmla="*/ 531884 h 618901"/>
              <a:gd name="connsiteX23" fmla="*/ 243094 w 2520879"/>
              <a:gd name="connsiteY23" fmla="*/ 288789 h 618901"/>
              <a:gd name="connsiteX24" fmla="*/ 379010 w 2520879"/>
              <a:gd name="connsiteY24" fmla="*/ 330306 h 618901"/>
              <a:gd name="connsiteX25" fmla="*/ 396622 w 2520879"/>
              <a:gd name="connsiteY25" fmla="*/ 344837 h 618901"/>
              <a:gd name="connsiteX26" fmla="*/ 397885 w 2520879"/>
              <a:gd name="connsiteY26" fmla="*/ 340770 h 618901"/>
              <a:gd name="connsiteX27" fmla="*/ 685872 w 2520879"/>
              <a:gd name="connsiteY27" fmla="*/ 149879 h 618901"/>
              <a:gd name="connsiteX28" fmla="*/ 860622 w 2520879"/>
              <a:gd name="connsiteY28" fmla="*/ 203258 h 618901"/>
              <a:gd name="connsiteX29" fmla="*/ 893409 w 2520879"/>
              <a:gd name="connsiteY29" fmla="*/ 230310 h 618901"/>
              <a:gd name="connsiteX30" fmla="*/ 925688 w 2520879"/>
              <a:gd name="connsiteY30" fmla="*/ 170840 h 618901"/>
              <a:gd name="connsiteX31" fmla="*/ 1247000 w 2520879"/>
              <a:gd name="connsiteY31" fmla="*/ 0 h 61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520879" h="618901">
                <a:moveTo>
                  <a:pt x="1247000" y="0"/>
                </a:moveTo>
                <a:cubicBezTo>
                  <a:pt x="1407504" y="0"/>
                  <a:pt x="1545215" y="97585"/>
                  <a:pt x="1604038" y="236661"/>
                </a:cubicBezTo>
                <a:lnTo>
                  <a:pt x="1609756" y="264982"/>
                </a:lnTo>
                <a:lnTo>
                  <a:pt x="1618445" y="242851"/>
                </a:lnTo>
                <a:cubicBezTo>
                  <a:pt x="1678529" y="143967"/>
                  <a:pt x="1787263" y="77913"/>
                  <a:pt x="1911425" y="77913"/>
                </a:cubicBezTo>
                <a:cubicBezTo>
                  <a:pt x="2029675" y="77913"/>
                  <a:pt x="2133931" y="137826"/>
                  <a:pt x="2195495" y="228951"/>
                </a:cubicBezTo>
                <a:lnTo>
                  <a:pt x="2198826" y="235088"/>
                </a:lnTo>
                <a:lnTo>
                  <a:pt x="2200216" y="234731"/>
                </a:lnTo>
                <a:cubicBezTo>
                  <a:pt x="2217589" y="231176"/>
                  <a:pt x="2235577" y="229309"/>
                  <a:pt x="2254001" y="229309"/>
                </a:cubicBezTo>
                <a:cubicBezTo>
                  <a:pt x="2382970" y="229309"/>
                  <a:pt x="2490572" y="320790"/>
                  <a:pt x="2515457" y="442401"/>
                </a:cubicBezTo>
                <a:lnTo>
                  <a:pt x="2520740" y="494805"/>
                </a:lnTo>
                <a:lnTo>
                  <a:pt x="2520879" y="494805"/>
                </a:lnTo>
                <a:lnTo>
                  <a:pt x="2520879" y="496184"/>
                </a:lnTo>
                <a:lnTo>
                  <a:pt x="2520879" y="496186"/>
                </a:lnTo>
                <a:lnTo>
                  <a:pt x="2520879" y="496189"/>
                </a:lnTo>
                <a:lnTo>
                  <a:pt x="2520879" y="567071"/>
                </a:lnTo>
                <a:lnTo>
                  <a:pt x="2520879" y="618901"/>
                </a:lnTo>
                <a:lnTo>
                  <a:pt x="1309154" y="618901"/>
                </a:lnTo>
                <a:lnTo>
                  <a:pt x="1309154" y="618900"/>
                </a:lnTo>
                <a:lnTo>
                  <a:pt x="0" y="618900"/>
                </a:lnTo>
                <a:lnTo>
                  <a:pt x="0" y="533782"/>
                </a:lnTo>
                <a:lnTo>
                  <a:pt x="191" y="533782"/>
                </a:lnTo>
                <a:lnTo>
                  <a:pt x="0" y="531884"/>
                </a:lnTo>
                <a:cubicBezTo>
                  <a:pt x="0" y="397626"/>
                  <a:pt x="108837" y="288789"/>
                  <a:pt x="243094" y="288789"/>
                </a:cubicBezTo>
                <a:cubicBezTo>
                  <a:pt x="293440" y="288789"/>
                  <a:pt x="340212" y="304095"/>
                  <a:pt x="379010" y="330306"/>
                </a:cubicBezTo>
                <a:lnTo>
                  <a:pt x="396622" y="344837"/>
                </a:lnTo>
                <a:lnTo>
                  <a:pt x="397885" y="340770"/>
                </a:lnTo>
                <a:cubicBezTo>
                  <a:pt x="445332" y="228591"/>
                  <a:pt x="556410" y="149879"/>
                  <a:pt x="685872" y="149879"/>
                </a:cubicBezTo>
                <a:cubicBezTo>
                  <a:pt x="750603" y="149879"/>
                  <a:pt x="810738" y="169557"/>
                  <a:pt x="860622" y="203258"/>
                </a:cubicBezTo>
                <a:lnTo>
                  <a:pt x="893409" y="230310"/>
                </a:lnTo>
                <a:lnTo>
                  <a:pt x="925688" y="170840"/>
                </a:lnTo>
                <a:cubicBezTo>
                  <a:pt x="995323" y="67767"/>
                  <a:pt x="1113247" y="0"/>
                  <a:pt x="1247000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17" name="任意形状 316"/>
          <p:cNvSpPr/>
          <p:nvPr/>
        </p:nvSpPr>
        <p:spPr>
          <a:xfrm>
            <a:off x="6680510" y="4796649"/>
            <a:ext cx="641959" cy="157608"/>
          </a:xfrm>
          <a:custGeom>
            <a:avLst/>
            <a:gdLst>
              <a:gd name="connsiteX0" fmla="*/ 1247000 w 2520879"/>
              <a:gd name="connsiteY0" fmla="*/ 0 h 618901"/>
              <a:gd name="connsiteX1" fmla="*/ 1604038 w 2520879"/>
              <a:gd name="connsiteY1" fmla="*/ 236661 h 618901"/>
              <a:gd name="connsiteX2" fmla="*/ 1609756 w 2520879"/>
              <a:gd name="connsiteY2" fmla="*/ 264982 h 618901"/>
              <a:gd name="connsiteX3" fmla="*/ 1618445 w 2520879"/>
              <a:gd name="connsiteY3" fmla="*/ 242851 h 618901"/>
              <a:gd name="connsiteX4" fmla="*/ 1911425 w 2520879"/>
              <a:gd name="connsiteY4" fmla="*/ 77913 h 618901"/>
              <a:gd name="connsiteX5" fmla="*/ 2195495 w 2520879"/>
              <a:gd name="connsiteY5" fmla="*/ 228951 h 618901"/>
              <a:gd name="connsiteX6" fmla="*/ 2198826 w 2520879"/>
              <a:gd name="connsiteY6" fmla="*/ 235088 h 618901"/>
              <a:gd name="connsiteX7" fmla="*/ 2200216 w 2520879"/>
              <a:gd name="connsiteY7" fmla="*/ 234731 h 618901"/>
              <a:gd name="connsiteX8" fmla="*/ 2254001 w 2520879"/>
              <a:gd name="connsiteY8" fmla="*/ 229309 h 618901"/>
              <a:gd name="connsiteX9" fmla="*/ 2515457 w 2520879"/>
              <a:gd name="connsiteY9" fmla="*/ 442401 h 618901"/>
              <a:gd name="connsiteX10" fmla="*/ 2520740 w 2520879"/>
              <a:gd name="connsiteY10" fmla="*/ 494805 h 618901"/>
              <a:gd name="connsiteX11" fmla="*/ 2520879 w 2520879"/>
              <a:gd name="connsiteY11" fmla="*/ 494805 h 618901"/>
              <a:gd name="connsiteX12" fmla="*/ 2520879 w 2520879"/>
              <a:gd name="connsiteY12" fmla="*/ 496184 h 618901"/>
              <a:gd name="connsiteX13" fmla="*/ 2520879 w 2520879"/>
              <a:gd name="connsiteY13" fmla="*/ 496186 h 618901"/>
              <a:gd name="connsiteX14" fmla="*/ 2520879 w 2520879"/>
              <a:gd name="connsiteY14" fmla="*/ 496189 h 618901"/>
              <a:gd name="connsiteX15" fmla="*/ 2520879 w 2520879"/>
              <a:gd name="connsiteY15" fmla="*/ 567071 h 618901"/>
              <a:gd name="connsiteX16" fmla="*/ 2520879 w 2520879"/>
              <a:gd name="connsiteY16" fmla="*/ 618901 h 618901"/>
              <a:gd name="connsiteX17" fmla="*/ 1309154 w 2520879"/>
              <a:gd name="connsiteY17" fmla="*/ 618901 h 618901"/>
              <a:gd name="connsiteX18" fmla="*/ 1309154 w 2520879"/>
              <a:gd name="connsiteY18" fmla="*/ 618900 h 618901"/>
              <a:gd name="connsiteX19" fmla="*/ 0 w 2520879"/>
              <a:gd name="connsiteY19" fmla="*/ 618900 h 618901"/>
              <a:gd name="connsiteX20" fmla="*/ 0 w 2520879"/>
              <a:gd name="connsiteY20" fmla="*/ 533782 h 618901"/>
              <a:gd name="connsiteX21" fmla="*/ 191 w 2520879"/>
              <a:gd name="connsiteY21" fmla="*/ 533782 h 618901"/>
              <a:gd name="connsiteX22" fmla="*/ 0 w 2520879"/>
              <a:gd name="connsiteY22" fmla="*/ 531884 h 618901"/>
              <a:gd name="connsiteX23" fmla="*/ 243094 w 2520879"/>
              <a:gd name="connsiteY23" fmla="*/ 288789 h 618901"/>
              <a:gd name="connsiteX24" fmla="*/ 379010 w 2520879"/>
              <a:gd name="connsiteY24" fmla="*/ 330306 h 618901"/>
              <a:gd name="connsiteX25" fmla="*/ 396622 w 2520879"/>
              <a:gd name="connsiteY25" fmla="*/ 344837 h 618901"/>
              <a:gd name="connsiteX26" fmla="*/ 397885 w 2520879"/>
              <a:gd name="connsiteY26" fmla="*/ 340770 h 618901"/>
              <a:gd name="connsiteX27" fmla="*/ 685872 w 2520879"/>
              <a:gd name="connsiteY27" fmla="*/ 149879 h 618901"/>
              <a:gd name="connsiteX28" fmla="*/ 860622 w 2520879"/>
              <a:gd name="connsiteY28" fmla="*/ 203258 h 618901"/>
              <a:gd name="connsiteX29" fmla="*/ 893409 w 2520879"/>
              <a:gd name="connsiteY29" fmla="*/ 230310 h 618901"/>
              <a:gd name="connsiteX30" fmla="*/ 925688 w 2520879"/>
              <a:gd name="connsiteY30" fmla="*/ 170840 h 618901"/>
              <a:gd name="connsiteX31" fmla="*/ 1247000 w 2520879"/>
              <a:gd name="connsiteY31" fmla="*/ 0 h 61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520879" h="618901">
                <a:moveTo>
                  <a:pt x="1247000" y="0"/>
                </a:moveTo>
                <a:cubicBezTo>
                  <a:pt x="1407504" y="0"/>
                  <a:pt x="1545215" y="97585"/>
                  <a:pt x="1604038" y="236661"/>
                </a:cubicBezTo>
                <a:lnTo>
                  <a:pt x="1609756" y="264982"/>
                </a:lnTo>
                <a:lnTo>
                  <a:pt x="1618445" y="242851"/>
                </a:lnTo>
                <a:cubicBezTo>
                  <a:pt x="1678529" y="143967"/>
                  <a:pt x="1787263" y="77913"/>
                  <a:pt x="1911425" y="77913"/>
                </a:cubicBezTo>
                <a:cubicBezTo>
                  <a:pt x="2029675" y="77913"/>
                  <a:pt x="2133931" y="137826"/>
                  <a:pt x="2195495" y="228951"/>
                </a:cubicBezTo>
                <a:lnTo>
                  <a:pt x="2198826" y="235088"/>
                </a:lnTo>
                <a:lnTo>
                  <a:pt x="2200216" y="234731"/>
                </a:lnTo>
                <a:cubicBezTo>
                  <a:pt x="2217589" y="231176"/>
                  <a:pt x="2235577" y="229309"/>
                  <a:pt x="2254001" y="229309"/>
                </a:cubicBezTo>
                <a:cubicBezTo>
                  <a:pt x="2382970" y="229309"/>
                  <a:pt x="2490572" y="320790"/>
                  <a:pt x="2515457" y="442401"/>
                </a:cubicBezTo>
                <a:lnTo>
                  <a:pt x="2520740" y="494805"/>
                </a:lnTo>
                <a:lnTo>
                  <a:pt x="2520879" y="494805"/>
                </a:lnTo>
                <a:lnTo>
                  <a:pt x="2520879" y="496184"/>
                </a:lnTo>
                <a:lnTo>
                  <a:pt x="2520879" y="496186"/>
                </a:lnTo>
                <a:lnTo>
                  <a:pt x="2520879" y="496189"/>
                </a:lnTo>
                <a:lnTo>
                  <a:pt x="2520879" y="567071"/>
                </a:lnTo>
                <a:lnTo>
                  <a:pt x="2520879" y="618901"/>
                </a:lnTo>
                <a:lnTo>
                  <a:pt x="1309154" y="618901"/>
                </a:lnTo>
                <a:lnTo>
                  <a:pt x="1309154" y="618900"/>
                </a:lnTo>
                <a:lnTo>
                  <a:pt x="0" y="618900"/>
                </a:lnTo>
                <a:lnTo>
                  <a:pt x="0" y="533782"/>
                </a:lnTo>
                <a:lnTo>
                  <a:pt x="191" y="533782"/>
                </a:lnTo>
                <a:lnTo>
                  <a:pt x="0" y="531884"/>
                </a:lnTo>
                <a:cubicBezTo>
                  <a:pt x="0" y="397626"/>
                  <a:pt x="108837" y="288789"/>
                  <a:pt x="243094" y="288789"/>
                </a:cubicBezTo>
                <a:cubicBezTo>
                  <a:pt x="293440" y="288789"/>
                  <a:pt x="340212" y="304095"/>
                  <a:pt x="379010" y="330306"/>
                </a:cubicBezTo>
                <a:lnTo>
                  <a:pt x="396622" y="344837"/>
                </a:lnTo>
                <a:lnTo>
                  <a:pt x="397885" y="340770"/>
                </a:lnTo>
                <a:cubicBezTo>
                  <a:pt x="445332" y="228591"/>
                  <a:pt x="556410" y="149879"/>
                  <a:pt x="685872" y="149879"/>
                </a:cubicBezTo>
                <a:cubicBezTo>
                  <a:pt x="750603" y="149879"/>
                  <a:pt x="810738" y="169557"/>
                  <a:pt x="860622" y="203258"/>
                </a:cubicBezTo>
                <a:lnTo>
                  <a:pt x="893409" y="230310"/>
                </a:lnTo>
                <a:lnTo>
                  <a:pt x="925688" y="170840"/>
                </a:lnTo>
                <a:cubicBezTo>
                  <a:pt x="995323" y="67767"/>
                  <a:pt x="1113247" y="0"/>
                  <a:pt x="124700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197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958393" y="544570"/>
            <a:ext cx="8913740" cy="8561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开发背景及语言选择</a:t>
            </a:r>
            <a:endParaRPr lang="zh-CN" altLang="en-US" dirty="0"/>
          </a:p>
        </p:txBody>
      </p:sp>
      <p:sp>
        <p:nvSpPr>
          <p:cNvPr id="3" name="文本占位符 1"/>
          <p:cNvSpPr txBox="1">
            <a:spLocks/>
          </p:cNvSpPr>
          <p:nvPr/>
        </p:nvSpPr>
        <p:spPr>
          <a:xfrm>
            <a:off x="1076927" y="1379059"/>
            <a:ext cx="10183740" cy="48646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本游戏使用</a:t>
            </a:r>
            <a:r>
              <a:rPr lang="en-US" altLang="zh-CN" dirty="0"/>
              <a:t>Python</a:t>
            </a:r>
            <a:r>
              <a:rPr lang="zh-CN" altLang="en-US" dirty="0"/>
              <a:t>构建，以</a:t>
            </a:r>
            <a:r>
              <a:rPr lang="en-US" altLang="zh-CN" dirty="0" err="1"/>
              <a:t>Pycharm</a:t>
            </a:r>
            <a:r>
              <a:rPr lang="zh-CN" altLang="en-US" dirty="0"/>
              <a:t>作为</a:t>
            </a:r>
            <a:r>
              <a:rPr lang="en-US" altLang="zh-CN" dirty="0"/>
              <a:t>IDE</a:t>
            </a:r>
            <a:r>
              <a:rPr lang="zh-CN" altLang="en-US" dirty="0"/>
              <a:t>进行开发，基于</a:t>
            </a:r>
            <a:r>
              <a:rPr lang="en-US" altLang="zh-CN" dirty="0" err="1"/>
              <a:t>Pygame</a:t>
            </a:r>
            <a:r>
              <a:rPr lang="zh-CN" altLang="en-US" dirty="0"/>
              <a:t>库构建</a:t>
            </a:r>
            <a:r>
              <a:rPr lang="en-US" altLang="zh-CN" dirty="0"/>
              <a:t>2D</a:t>
            </a:r>
            <a:r>
              <a:rPr lang="zh-CN" altLang="en-US" dirty="0"/>
              <a:t>游戏效果。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Python </a:t>
            </a:r>
            <a:r>
              <a:rPr lang="zh-CN" altLang="en-US" dirty="0"/>
              <a:t>是一种面向对象的解释型计算机程序设计语言</a:t>
            </a:r>
            <a:r>
              <a:rPr lang="zh-CN" altLang="en-US" dirty="0" smtClean="0"/>
              <a:t>，是纯粹的自由软件， 具有</a:t>
            </a:r>
            <a:r>
              <a:rPr lang="zh-CN" altLang="en-US" dirty="0"/>
              <a:t>丰富和强大的</a:t>
            </a:r>
            <a:r>
              <a:rPr lang="zh-CN" altLang="en-US" dirty="0" smtClean="0"/>
              <a:t>库，是典型的</a:t>
            </a:r>
            <a:r>
              <a:rPr lang="zh-CN" altLang="en-US" dirty="0"/>
              <a:t>胶水</a:t>
            </a:r>
            <a:r>
              <a:rPr lang="zh-CN" altLang="en-US" dirty="0"/>
              <a:t>语言</a:t>
            </a:r>
            <a:r>
              <a:rPr lang="zh-CN" altLang="en-US" dirty="0"/>
              <a:t>，能够把用其他语言制作的各种模块（尤其是</a:t>
            </a:r>
            <a:r>
              <a:rPr lang="en-US" altLang="zh-CN" dirty="0"/>
              <a:t>C/C++</a:t>
            </a:r>
            <a:r>
              <a:rPr lang="zh-CN" altLang="en-US" dirty="0"/>
              <a:t>）很轻松地联结在一起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相对于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等语言，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对于小型项目开发具有简单迅速之优势，流行趋势大，相应的库数量较多，故而选用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构建项目。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8625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958393" y="544570"/>
            <a:ext cx="8913740" cy="8561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Pycharm</a:t>
            </a:r>
            <a:endParaRPr lang="zh-CN" altLang="en-US" dirty="0"/>
          </a:p>
        </p:txBody>
      </p:sp>
      <p:sp>
        <p:nvSpPr>
          <p:cNvPr id="3" name="文本占位符 1"/>
          <p:cNvSpPr txBox="1">
            <a:spLocks/>
          </p:cNvSpPr>
          <p:nvPr/>
        </p:nvSpPr>
        <p:spPr>
          <a:xfrm>
            <a:off x="1076927" y="1018712"/>
            <a:ext cx="10183740" cy="24323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/>
              <a:t>PyCharm</a:t>
            </a:r>
            <a:r>
              <a:rPr lang="en-US" altLang="zh-CN" dirty="0"/>
              <a:t> </a:t>
            </a:r>
            <a:r>
              <a:rPr lang="zh-CN" altLang="en-US" dirty="0"/>
              <a:t>是由 </a:t>
            </a:r>
            <a:r>
              <a:rPr lang="en-US" altLang="zh-CN" dirty="0" err="1"/>
              <a:t>JetBrains</a:t>
            </a:r>
            <a:r>
              <a:rPr lang="en-US" altLang="zh-CN" dirty="0"/>
              <a:t> </a:t>
            </a:r>
            <a:r>
              <a:rPr lang="zh-CN" altLang="en-US" dirty="0"/>
              <a:t>打造的一款 </a:t>
            </a:r>
            <a:r>
              <a:rPr lang="en-US" altLang="zh-CN" dirty="0"/>
              <a:t>Python IDE</a:t>
            </a:r>
            <a:r>
              <a:rPr lang="zh-CN" altLang="en-US" dirty="0"/>
              <a:t>，具备一般 </a:t>
            </a:r>
            <a:r>
              <a:rPr lang="en-US" altLang="zh-CN" dirty="0"/>
              <a:t>Python IDE </a:t>
            </a:r>
            <a:r>
              <a:rPr lang="zh-CN" altLang="en-US" dirty="0"/>
              <a:t>的功能，比如：调试、语法高亮、项目管理、代码跳转、智能提示、自动完成、单元测试、版本控制等。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880" y="2536613"/>
            <a:ext cx="7435058" cy="403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9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958393" y="544570"/>
            <a:ext cx="8913740" cy="5222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Pygame</a:t>
            </a:r>
            <a:endParaRPr lang="zh-CN" altLang="en-US" dirty="0"/>
          </a:p>
        </p:txBody>
      </p:sp>
      <p:sp>
        <p:nvSpPr>
          <p:cNvPr id="3" name="文本占位符 1"/>
          <p:cNvSpPr txBox="1">
            <a:spLocks/>
          </p:cNvSpPr>
          <p:nvPr/>
        </p:nvSpPr>
        <p:spPr>
          <a:xfrm>
            <a:off x="1076927" y="1400729"/>
            <a:ext cx="10183740" cy="5287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/>
              <a:t>Pygame</a:t>
            </a:r>
            <a:r>
              <a:rPr lang="zh-CN" altLang="en-US" dirty="0"/>
              <a:t>是跨平台</a:t>
            </a:r>
            <a:r>
              <a:rPr lang="en-US" altLang="zh-CN" dirty="0"/>
              <a:t>Python</a:t>
            </a:r>
            <a:r>
              <a:rPr lang="zh-CN" altLang="en-US" dirty="0"/>
              <a:t>模块，专为电子游戏设计，包含图像、声音。建立在</a:t>
            </a:r>
            <a:r>
              <a:rPr lang="en-US" altLang="zh-CN" dirty="0"/>
              <a:t>SDL</a:t>
            </a:r>
            <a:r>
              <a:rPr lang="zh-CN" altLang="en-US" dirty="0"/>
              <a:t>基础上，允许实时电子游戏研发而无需被低级语言（如</a:t>
            </a:r>
            <a:r>
              <a:rPr lang="zh-CN" altLang="en-US" dirty="0">
                <a:hlinkClick r:id="rId2"/>
              </a:rPr>
              <a:t>机器语言</a:t>
            </a:r>
            <a:r>
              <a:rPr lang="zh-CN" altLang="en-US" dirty="0"/>
              <a:t>和</a:t>
            </a:r>
            <a:r>
              <a:rPr lang="zh-CN" altLang="en-US" dirty="0">
                <a:hlinkClick r:id="rId3"/>
              </a:rPr>
              <a:t>汇编语言</a:t>
            </a:r>
            <a:r>
              <a:rPr lang="zh-CN" altLang="en-US" dirty="0"/>
              <a:t>）束缚。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包含图像、声音。</a:t>
            </a:r>
            <a:r>
              <a:rPr lang="en-US" altLang="zh-CN" dirty="0" err="1"/>
              <a:t>pygamepygame</a:t>
            </a:r>
            <a:r>
              <a:rPr lang="zh-CN" altLang="en-US" dirty="0"/>
              <a:t>建立在</a:t>
            </a:r>
            <a:r>
              <a:rPr lang="en-US" altLang="zh-CN" dirty="0"/>
              <a:t>SDL</a:t>
            </a:r>
            <a:r>
              <a:rPr lang="zh-CN" altLang="en-US" dirty="0"/>
              <a:t>基础上，允许实时电子游戏研发而无需被低级语言（如机器语言和汇编语言）束缚。基于这样一个设想，所有需要的游戏功能和理念都（主要是图像方面）都完全简化为游戏逻辑本身，所有的资源结构都可以由高级语言提供，如</a:t>
            </a:r>
            <a:r>
              <a:rPr lang="en-US" altLang="zh-CN" dirty="0"/>
              <a:t>Python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0661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958393" y="544570"/>
            <a:ext cx="8913740" cy="8561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制作动作序列帧图及其他素材获取</a:t>
            </a:r>
            <a:endParaRPr lang="zh-CN" altLang="en-US" dirty="0"/>
          </a:p>
        </p:txBody>
      </p:sp>
      <p:sp>
        <p:nvSpPr>
          <p:cNvPr id="3" name="文本占位符 1"/>
          <p:cNvSpPr txBox="1">
            <a:spLocks/>
          </p:cNvSpPr>
          <p:nvPr/>
        </p:nvSpPr>
        <p:spPr>
          <a:xfrm>
            <a:off x="1076927" y="1379059"/>
            <a:ext cx="10894940" cy="48646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动画效果是采用</a:t>
            </a:r>
            <a:r>
              <a:rPr lang="zh-CN" altLang="en-US" dirty="0"/>
              <a:t>逐</a:t>
            </a:r>
            <a:r>
              <a:rPr lang="zh-CN" altLang="en-US" dirty="0" smtClean="0"/>
              <a:t>帧绘制对象</a:t>
            </a:r>
            <a:r>
              <a:rPr lang="zh-CN" altLang="en-US" dirty="0"/>
              <a:t>并连续播放而形成运动</a:t>
            </a:r>
            <a:r>
              <a:rPr lang="zh-CN" altLang="en-US" dirty="0" smtClean="0"/>
              <a:t>的。要获得人物的运动效果，必须先进行动作序列帧图的绘制。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网络虽存在相应的图片资源，但并非标准的帧图，需要用到</a:t>
            </a:r>
            <a:r>
              <a:rPr lang="en-US" altLang="zh-CN" dirty="0" smtClean="0"/>
              <a:t>PS</a:t>
            </a:r>
            <a:r>
              <a:rPr lang="zh-CN" altLang="en-US" dirty="0" smtClean="0"/>
              <a:t>对其进行动作拼接、调整大小、去除背景的工作，以期获得具有透明背景通道的</a:t>
            </a:r>
            <a:r>
              <a:rPr lang="en-US" altLang="zh-CN" dirty="0" err="1" smtClean="0"/>
              <a:t>png</a:t>
            </a:r>
            <a:r>
              <a:rPr lang="zh-CN" altLang="en-US" dirty="0" smtClean="0"/>
              <a:t>格式动作序列帧图，如下图所示。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93" y="3811360"/>
            <a:ext cx="4804835" cy="19219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29246"/>
            <a:ext cx="5715000" cy="714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284" y="4849856"/>
            <a:ext cx="4541595" cy="62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19074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页面">
  <a:themeElements>
    <a:clrScheme name="自定义 1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CC1F0"/>
      </a:accent1>
      <a:accent2>
        <a:srgbClr val="34BFB1"/>
      </a:accent2>
      <a:accent3>
        <a:srgbClr val="98CB37"/>
      </a:accent3>
      <a:accent4>
        <a:srgbClr val="FEC650"/>
      </a:accent4>
      <a:accent5>
        <a:srgbClr val="F43E33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755</TotalTime>
  <Words>1249</Words>
  <Application>Microsoft Office PowerPoint</Application>
  <PresentationFormat>宽屏</PresentationFormat>
  <Paragraphs>48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Black Tea</cp:lastModifiedBy>
  <cp:revision>119</cp:revision>
  <dcterms:created xsi:type="dcterms:W3CDTF">2015-08-18T02:51:41Z</dcterms:created>
  <dcterms:modified xsi:type="dcterms:W3CDTF">2018-03-12T11:49:55Z</dcterms:modified>
  <cp:category/>
</cp:coreProperties>
</file>