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Suicidal Marshmallow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0392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github\hackaton\po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81300" y="1026782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Badass Marshmallows</a:t>
            </a:r>
            <a:endParaRPr lang="ro-R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576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Going Bananas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ro-RO" dirty="0" smtClean="0"/>
              <a:t>Ideeas over ideeas.</a:t>
            </a:r>
          </a:p>
          <a:p>
            <a:pPr algn="just">
              <a:buFont typeface="Wingdings" pitchFamily="2" charset="2"/>
              <a:buChar char="Ø"/>
            </a:pPr>
            <a:r>
              <a:rPr lang="ro-RO" dirty="0" smtClean="0"/>
              <a:t>Starting from marshmallows burning hot like fire to freezing cool like ice, ice, baby.</a:t>
            </a:r>
          </a:p>
          <a:p>
            <a:pPr algn="just">
              <a:buFont typeface="Wingdings" pitchFamily="2" charset="2"/>
              <a:buChar char="Ø"/>
            </a:pPr>
            <a:r>
              <a:rPr lang="ro-RO" dirty="0" smtClean="0"/>
              <a:t>You’re a marshmallow spirit who takes over lifeless marshmallows and kills them in the most delicious  ways possible.</a:t>
            </a:r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90603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2943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46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Suicidal Marshmallow</vt:lpstr>
      <vt:lpstr>PowerPoint Presentation</vt:lpstr>
      <vt:lpstr>Going Bananas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Suicidal Marshmallow</dc:title>
  <dc:creator>Marius Gurau</dc:creator>
  <cp:lastModifiedBy>Marius Gurau</cp:lastModifiedBy>
  <cp:revision>3</cp:revision>
  <dcterms:created xsi:type="dcterms:W3CDTF">2006-08-16T00:00:00Z</dcterms:created>
  <dcterms:modified xsi:type="dcterms:W3CDTF">2018-04-15T08:25:40Z</dcterms:modified>
</cp:coreProperties>
</file>