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github\hackaton\po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81300" y="1026782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Badass Marshmallows</a:t>
            </a:r>
            <a:endParaRPr lang="ro-RO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2700" y="6165506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Diana Andreea Drumea</a:t>
            </a:r>
            <a:endParaRPr lang="ro-RO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40006" y="598084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 smtClean="0"/>
              <a:t>Gurau Marius</a:t>
            </a:r>
            <a:endParaRPr lang="ro-RO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598084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 smtClean="0"/>
              <a:t>Marin Raluca Alina</a:t>
            </a:r>
          </a:p>
        </p:txBody>
      </p:sp>
    </p:spTree>
    <p:extLst>
      <p:ext uri="{BB962C8B-B14F-4D97-AF65-F5344CB8AC3E}">
        <p14:creationId xmlns:p14="http://schemas.microsoft.com/office/powerpoint/2010/main" val="406576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github\hackaton\Game\Assets\bezea tai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" y="1447800"/>
            <a:ext cx="9174045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667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o-RO" b="1" dirty="0" smtClean="0"/>
              <a:t>Game Name:</a:t>
            </a:r>
            <a:br>
              <a:rPr lang="ro-RO" b="1" dirty="0" smtClean="0"/>
            </a:br>
            <a:r>
              <a:rPr lang="ro-RO" b="1" dirty="0"/>
              <a:t/>
            </a:r>
            <a:br>
              <a:rPr lang="ro-RO" b="1" dirty="0"/>
            </a:br>
            <a:r>
              <a:rPr lang="ro-RO" b="1" dirty="0" smtClean="0"/>
              <a:t>Not so sweet Marshmallow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250392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Going Bananas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ro-RO" dirty="0" smtClean="0"/>
              <a:t>Ideeas over ideeas.</a:t>
            </a:r>
          </a:p>
          <a:p>
            <a:pPr marL="0" indent="0" algn="just">
              <a:buNone/>
            </a:pPr>
            <a:endParaRPr lang="ro-RO" dirty="0" smtClean="0"/>
          </a:p>
          <a:p>
            <a:pPr algn="just">
              <a:buFont typeface="Wingdings" pitchFamily="2" charset="2"/>
              <a:buChar char="Ø"/>
            </a:pPr>
            <a:r>
              <a:rPr lang="ro-RO" dirty="0" smtClean="0"/>
              <a:t>Starting from marshmallows burning hot like fire to freezing cool like ice, ice, baby.</a:t>
            </a:r>
          </a:p>
          <a:p>
            <a:pPr algn="just">
              <a:buFont typeface="Wingdings" pitchFamily="2" charset="2"/>
              <a:buChar char="Ø"/>
            </a:pPr>
            <a:endParaRPr lang="ro-RO" dirty="0" smtClean="0"/>
          </a:p>
          <a:p>
            <a:pPr algn="just">
              <a:buFont typeface="Wingdings" pitchFamily="2" charset="2"/>
              <a:buChar char="Ø"/>
            </a:pPr>
            <a:r>
              <a:rPr lang="ro-RO" dirty="0" smtClean="0"/>
              <a:t>You’re a marshmallow spirit who takes over lifeless marshmallows and kills them in the most delicious  ways possible.</a:t>
            </a:r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90603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But why?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ro-RO" dirty="0" smtClean="0"/>
              <a:t>Because it’s </a:t>
            </a:r>
            <a:r>
              <a:rPr lang="ro-RO" dirty="0" smtClean="0"/>
              <a:t>delicious.</a:t>
            </a:r>
          </a:p>
          <a:p>
            <a:pPr>
              <a:buFont typeface="Wingdings" pitchFamily="2" charset="2"/>
              <a:buChar char="Ø"/>
            </a:pPr>
            <a:endParaRPr lang="ro-RO" dirty="0"/>
          </a:p>
          <a:p>
            <a:pPr>
              <a:buFont typeface="Wingdings" pitchFamily="2" charset="2"/>
              <a:buChar char="Ø"/>
            </a:pPr>
            <a:r>
              <a:rPr lang="ro-RO" dirty="0" smtClean="0"/>
              <a:t>Someone has too keep the ogre fed with sweets so the marshmallow spirit is happy to do it.</a:t>
            </a:r>
          </a:p>
          <a:p>
            <a:pPr>
              <a:buFont typeface="Wingdings" pitchFamily="2" charset="2"/>
              <a:buChar char="Ø"/>
            </a:pPr>
            <a:endParaRPr lang="ro-RO" dirty="0"/>
          </a:p>
          <a:p>
            <a:pPr>
              <a:buFont typeface="Wingdings" pitchFamily="2" charset="2"/>
              <a:buChar char="Ø"/>
            </a:pPr>
            <a:r>
              <a:rPr lang="ro-RO" dirty="0" smtClean="0"/>
              <a:t>Before finally leaving the body of the well done or well frozen marshmallow you have a short time of power to also destroy the ants which are making your body poisonous(yuck).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2943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Game Purpose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Have fun! Make your marshmallow character suicide, not yourself.</a:t>
            </a:r>
          </a:p>
          <a:p>
            <a:endParaRPr lang="ro-RO" dirty="0"/>
          </a:p>
          <a:p>
            <a:r>
              <a:rPr lang="ro-RO" dirty="0" smtClean="0"/>
              <a:t>Kill bugs! Everyone hates ‘em!</a:t>
            </a:r>
          </a:p>
          <a:p>
            <a:endParaRPr lang="ro-RO" dirty="0"/>
          </a:p>
          <a:p>
            <a:r>
              <a:rPr lang="ro-RO" dirty="0" smtClean="0"/>
              <a:t>Let us sacrifice our marshmallows today, so that our ogre can have a sweeter tomorrow!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3636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Plans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o-RO" dirty="0" smtClean="0"/>
              <a:t>Fire</a:t>
            </a:r>
          </a:p>
          <a:p>
            <a:pPr>
              <a:buFont typeface="Wingdings" pitchFamily="2" charset="2"/>
              <a:buChar char="Ø"/>
            </a:pPr>
            <a:endParaRPr lang="ro-RO" dirty="0" smtClean="0"/>
          </a:p>
          <a:p>
            <a:pPr>
              <a:buFont typeface="Wingdings" pitchFamily="2" charset="2"/>
              <a:buChar char="Ø"/>
            </a:pPr>
            <a:r>
              <a:rPr lang="ro-RO" dirty="0" smtClean="0"/>
              <a:t>Ice</a:t>
            </a:r>
          </a:p>
          <a:p>
            <a:pPr>
              <a:buFont typeface="Wingdings" pitchFamily="2" charset="2"/>
              <a:buChar char="Ø"/>
            </a:pPr>
            <a:endParaRPr lang="ro-RO" dirty="0" smtClean="0"/>
          </a:p>
          <a:p>
            <a:pPr>
              <a:buFont typeface="Wingdings" pitchFamily="2" charset="2"/>
              <a:buChar char="Ø"/>
            </a:pPr>
            <a:r>
              <a:rPr lang="ro-RO" dirty="0" smtClean="0"/>
              <a:t>Hot Chocolate</a:t>
            </a:r>
          </a:p>
          <a:p>
            <a:pPr>
              <a:buFont typeface="Wingdings" pitchFamily="2" charset="2"/>
              <a:buChar char="Ø"/>
            </a:pPr>
            <a:endParaRPr lang="ro-RO" dirty="0" smtClean="0"/>
          </a:p>
          <a:p>
            <a:pPr>
              <a:buFont typeface="Wingdings" pitchFamily="2" charset="2"/>
              <a:buChar char="Ø"/>
            </a:pPr>
            <a:r>
              <a:rPr lang="ro-RO" dirty="0" smtClean="0"/>
              <a:t>Microwaved Fluffy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0475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IRL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o-RO" dirty="0" smtClean="0"/>
              <a:t>Fire</a:t>
            </a:r>
          </a:p>
          <a:p>
            <a:pPr>
              <a:buFont typeface="Wingdings" pitchFamily="2" charset="2"/>
              <a:buChar char="Ø"/>
            </a:pPr>
            <a:endParaRPr lang="ro-RO" dirty="0" smtClean="0"/>
          </a:p>
          <a:p>
            <a:pPr>
              <a:buFont typeface="Wingdings" pitchFamily="2" charset="2"/>
              <a:buChar char="Ø"/>
            </a:pPr>
            <a:r>
              <a:rPr lang="ro-RO" dirty="0" smtClean="0"/>
              <a:t>Ice</a:t>
            </a:r>
          </a:p>
          <a:p>
            <a:pPr>
              <a:buFont typeface="Wingdings" pitchFamily="2" charset="2"/>
              <a:buChar char="Ø"/>
            </a:pPr>
            <a:endParaRPr lang="ro-RO" dirty="0" smtClean="0"/>
          </a:p>
          <a:p>
            <a:pPr>
              <a:buFont typeface="Wingdings" pitchFamily="2" charset="2"/>
              <a:buChar char="Ø"/>
            </a:pPr>
            <a:r>
              <a:rPr lang="ro-RO" strike="sngStrike" dirty="0" smtClean="0"/>
              <a:t>Hot Chocolate</a:t>
            </a:r>
          </a:p>
          <a:p>
            <a:pPr>
              <a:buFont typeface="Wingdings" pitchFamily="2" charset="2"/>
              <a:buChar char="Ø"/>
            </a:pPr>
            <a:endParaRPr lang="ro-RO" dirty="0" smtClean="0"/>
          </a:p>
          <a:p>
            <a:pPr>
              <a:buFont typeface="Wingdings" pitchFamily="2" charset="2"/>
              <a:buChar char="Ø"/>
            </a:pPr>
            <a:r>
              <a:rPr lang="ro-RO" strike="sngStrike" dirty="0" smtClean="0"/>
              <a:t>Microwaved Fluffy</a:t>
            </a:r>
            <a:endParaRPr lang="ro-RO" strike="sngStrike" dirty="0"/>
          </a:p>
        </p:txBody>
      </p:sp>
    </p:spTree>
    <p:extLst>
      <p:ext uri="{BB962C8B-B14F-4D97-AF65-F5344CB8AC3E}">
        <p14:creationId xmlns:p14="http://schemas.microsoft.com/office/powerpoint/2010/main" val="424847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143000"/>
          </a:xfrm>
        </p:spPr>
        <p:txBody>
          <a:bodyPr/>
          <a:lstStyle/>
          <a:p>
            <a:r>
              <a:rPr lang="ro-RO" dirty="0" smtClean="0"/>
              <a:t>Questions?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1096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168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Game Name:  Not so sweet Marshmallow</vt:lpstr>
      <vt:lpstr>Going Bananas</vt:lpstr>
      <vt:lpstr>But why?</vt:lpstr>
      <vt:lpstr>Game Purpose</vt:lpstr>
      <vt:lpstr>Plans</vt:lpstr>
      <vt:lpstr>IRL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Suicidal Marshmallow</dc:title>
  <dc:creator>Marius Gurau</dc:creator>
  <cp:lastModifiedBy>Marius Gurau</cp:lastModifiedBy>
  <cp:revision>11</cp:revision>
  <dcterms:created xsi:type="dcterms:W3CDTF">2006-08-16T00:00:00Z</dcterms:created>
  <dcterms:modified xsi:type="dcterms:W3CDTF">2018-04-15T09:41:07Z</dcterms:modified>
</cp:coreProperties>
</file>