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C90F-FE35-DB21-B398-83FC84E9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BD96A-92A1-90FF-46FB-33CA25300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BEB7-B521-0FED-10B1-A9EFA585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2385-2B8E-5B48-A2AF-0050E70E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7B67-16C5-1ED7-B04A-ADBAF0A1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B52A-1D10-47E4-0DC1-8F6175E9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DDEE7-16A9-7FF3-D522-5B4450501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D542-CAED-6D3F-5F60-05F9806F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ABD13-A123-D4DF-150A-B5F95293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2AED-02A9-AC3D-00D9-B927714B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5E264-D7AB-0BA3-CC4C-CE97C1252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099C1-92DE-D15E-C7FE-D138CD9BA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03420-F15B-1994-CA46-1523089C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5D07-AD66-44B7-AE1B-400D37C4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EB96-EADF-670F-5D8F-2526AAA7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9231-C2B7-B206-065C-1CFFAFEF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EF08-A1B5-7651-7D5D-3C93F192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CA20-2E26-E58D-DF79-5416D63B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FD09-BE74-3886-9802-D0948B96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C91F-2916-4C2D-D33D-09BAF685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0681-61B5-DB4C-81F9-EB7E5AC8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22077-7466-8EEF-A85E-79DF4AF8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F012-AFB8-2002-6C04-173126F0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15E90-74E6-6390-A29D-7DBAB667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50C9-9E92-D59B-FF74-62E18D36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3F2B-71FC-FB1E-317D-E42CD609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A651-D72A-CDA6-572B-13D1246CD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B06A8-B61D-C34B-4C09-FBBBB9B4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B71E5-152E-4CFE-8087-55B5A919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B4A6F-2B3E-4C75-A82E-389FDE9B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D4303-5C35-8328-866A-CD860A9F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F173-98C2-D5A4-5600-38D9B6A4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EBB58-41EC-610B-F2A6-3D489672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13810-8EF1-2AC8-9BA1-B06DE1DA9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A1A81-FAB4-950A-38B5-C3773D723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6146C-053E-AA9C-B9A0-8C5217125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74E7B-D026-15BF-053B-5C91C795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35888-1C45-7224-9008-D98B435E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7D829-075B-4803-9997-FC03C676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0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22C9-9974-2755-F5BE-3BCA944D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25A21-4CEC-5A9B-8DF4-84EB6CC3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C212D-4EBD-6E6C-F309-032584BF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38B2E-D60B-79C8-931E-BBDC379B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C60A0-C436-FA08-3DE5-1A32A978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B33FD-6C40-792E-031C-5F92C604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44653-66DB-DBE6-8136-F2BF17E8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7E1D-9026-B02F-1641-5443A29A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C15C-22EE-D83A-ACC0-E495F3FC6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443F7-651D-E2F1-5F60-DEF685D4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A28D0-FAB8-944A-3073-BD77D2DE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15F7-D53D-45F9-A19F-5A057542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3DA35-9A76-22F2-D890-DBA32B77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2BED-5A70-5EEA-983B-B5F86290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78AAC-5CBA-7A3F-CB03-E242D00C6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73E09-0BE2-6F84-7279-72B889D5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B80DB-CD29-9E49-90EA-FB43633B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CE70-30AD-F0D7-3BA1-A5E9E818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58DD0-0B0F-5AD8-A045-E12E70AB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EDB67-08DF-89A9-AF18-DC4F99B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A883-433E-A5A6-F9E1-C7099613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61A7-1F4F-DE69-A472-6377E30F9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6E63A-374E-43E8-8F9E-B37AAEEDDB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E70BA-F8E8-4EC9-2E0A-77A9B2145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F6D9-3247-9938-C08D-57869FDA9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D099-1D20-457F-AF2C-5DE7653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D26F3-F4DB-46F1-EEE5-604CDB1A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0" y="725668"/>
            <a:ext cx="4872591" cy="264105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7BE92-290D-7063-07AA-0DC680EFE3F2}"/>
              </a:ext>
            </a:extLst>
          </p:cNvPr>
          <p:cNvSpPr txBox="1"/>
          <p:nvPr/>
        </p:nvSpPr>
        <p:spPr>
          <a:xfrm>
            <a:off x="323385" y="284356"/>
            <a:ext cx="273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Access wave.webaim.org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54F3-B226-FA52-EC9B-7BAEB0FAA3C1}"/>
              </a:ext>
            </a:extLst>
          </p:cNvPr>
          <p:cNvSpPr txBox="1"/>
          <p:nvPr/>
        </p:nvSpPr>
        <p:spPr>
          <a:xfrm>
            <a:off x="392151" y="3692912"/>
            <a:ext cx="818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Type in the website’s </a:t>
            </a:r>
            <a:r>
              <a:rPr lang="en-US" dirty="0" err="1"/>
              <a:t>url</a:t>
            </a:r>
            <a:r>
              <a:rPr lang="en-US" dirty="0"/>
              <a:t> to check in the Web page address input field. Then submit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A00E8-F767-C91A-41CD-6C1D4932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60" y="4240233"/>
            <a:ext cx="4872590" cy="233341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8A7152-CC7D-4E3B-320A-79EA65A5F526}"/>
              </a:ext>
            </a:extLst>
          </p:cNvPr>
          <p:cNvSpPr/>
          <p:nvPr/>
        </p:nvSpPr>
        <p:spPr>
          <a:xfrm>
            <a:off x="980075" y="828517"/>
            <a:ext cx="570869" cy="14145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2C562-F311-D6DB-135B-DE6CC98EBB6D}"/>
              </a:ext>
            </a:extLst>
          </p:cNvPr>
          <p:cNvSpPr/>
          <p:nvPr/>
        </p:nvSpPr>
        <p:spPr>
          <a:xfrm>
            <a:off x="1352609" y="5958756"/>
            <a:ext cx="3016191" cy="21626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Right pointing backhand index with solid fill">
            <a:extLst>
              <a:ext uri="{FF2B5EF4-FFF2-40B4-BE49-F238E27FC236}">
                <a16:creationId xmlns:a16="http://schemas.microsoft.com/office/drawing/2014/main" id="{D43FB903-204A-7979-27CD-ACB1FCE65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345477" y="6066889"/>
            <a:ext cx="369332" cy="369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84494A-CB17-34B7-CEEF-664140604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764" y="4240233"/>
            <a:ext cx="4648014" cy="232940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409B48-E3BE-DD8F-B4F9-0CE0E95D2234}"/>
              </a:ext>
            </a:extLst>
          </p:cNvPr>
          <p:cNvSpPr/>
          <p:nvPr/>
        </p:nvSpPr>
        <p:spPr>
          <a:xfrm>
            <a:off x="5845587" y="5473333"/>
            <a:ext cx="933391" cy="91053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80E20C-966A-230D-C397-BF83D29708BB}"/>
              </a:ext>
            </a:extLst>
          </p:cNvPr>
          <p:cNvSpPr txBox="1"/>
          <p:nvPr/>
        </p:nvSpPr>
        <p:spPr>
          <a:xfrm>
            <a:off x="323385" y="284356"/>
            <a:ext cx="349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Check Accessibility check results.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FAE3A5-6428-57FD-5350-E024A639BEF2}"/>
              </a:ext>
            </a:extLst>
          </p:cNvPr>
          <p:cNvGrpSpPr/>
          <p:nvPr/>
        </p:nvGrpSpPr>
        <p:grpSpPr>
          <a:xfrm>
            <a:off x="496126" y="733778"/>
            <a:ext cx="10329920" cy="4287145"/>
            <a:chOff x="513059" y="1111956"/>
            <a:chExt cx="10329920" cy="42871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8B30B2-8482-CE6B-2E11-E21FF9D15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059" y="1111956"/>
              <a:ext cx="10329920" cy="4287145"/>
            </a:xfrm>
            <a:prstGeom prst="rect">
              <a:avLst/>
            </a:prstGeom>
          </p:spPr>
        </p:pic>
        <p:pic>
          <p:nvPicPr>
            <p:cNvPr id="16" name="Graphic 15" descr="Badge with solid fill">
              <a:extLst>
                <a:ext uri="{FF2B5EF4-FFF2-40B4-BE49-F238E27FC236}">
                  <a16:creationId xmlns:a16="http://schemas.microsoft.com/office/drawing/2014/main" id="{13500ECF-23F7-2BA0-7DE7-06124F006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2488" y="3025622"/>
              <a:ext cx="207867" cy="207867"/>
            </a:xfrm>
            <a:prstGeom prst="rect">
              <a:avLst/>
            </a:prstGeom>
          </p:spPr>
        </p:pic>
        <p:pic>
          <p:nvPicPr>
            <p:cNvPr id="18" name="Graphic 17" descr="Badge 3 with solid fill">
              <a:extLst>
                <a:ext uri="{FF2B5EF4-FFF2-40B4-BE49-F238E27FC236}">
                  <a16:creationId xmlns:a16="http://schemas.microsoft.com/office/drawing/2014/main" id="{AC516E0B-CB77-B32B-24EC-E3881160F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35112" y="4562333"/>
              <a:ext cx="207867" cy="207867"/>
            </a:xfrm>
            <a:prstGeom prst="rect">
              <a:avLst/>
            </a:prstGeom>
          </p:spPr>
        </p:pic>
        <p:pic>
          <p:nvPicPr>
            <p:cNvPr id="20" name="Graphic 19" descr="Badge 4 with solid fill">
              <a:extLst>
                <a:ext uri="{FF2B5EF4-FFF2-40B4-BE49-F238E27FC236}">
                  <a16:creationId xmlns:a16="http://schemas.microsoft.com/office/drawing/2014/main" id="{B9216C96-A47A-44EB-A605-BE0DCDB16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40045" y="4113933"/>
              <a:ext cx="207867" cy="207867"/>
            </a:xfrm>
            <a:prstGeom prst="rect">
              <a:avLst/>
            </a:prstGeom>
          </p:spPr>
        </p:pic>
        <p:pic>
          <p:nvPicPr>
            <p:cNvPr id="22" name="Graphic 21" descr="Badge 1 with solid fill">
              <a:extLst>
                <a:ext uri="{FF2B5EF4-FFF2-40B4-BE49-F238E27FC236}">
                  <a16:creationId xmlns:a16="http://schemas.microsoft.com/office/drawing/2014/main" id="{FFE56494-8D4A-9730-CBBE-9BECAD2FD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45087" y="2526022"/>
              <a:ext cx="207867" cy="20786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1CC4DC4-EDCC-1524-6668-04BF9CBBE5CB}"/>
              </a:ext>
            </a:extLst>
          </p:cNvPr>
          <p:cNvSpPr txBox="1"/>
          <p:nvPr/>
        </p:nvSpPr>
        <p:spPr>
          <a:xfrm>
            <a:off x="391118" y="5302267"/>
            <a:ext cx="551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Validate indicated details and log/escalate accordingly.</a:t>
            </a:r>
          </a:p>
        </p:txBody>
      </p:sp>
    </p:spTree>
    <p:extLst>
      <p:ext uri="{BB962C8B-B14F-4D97-AF65-F5344CB8AC3E}">
        <p14:creationId xmlns:p14="http://schemas.microsoft.com/office/powerpoint/2010/main" val="381408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Benavente</dc:creator>
  <cp:lastModifiedBy>Adrian Benavente</cp:lastModifiedBy>
  <cp:revision>1</cp:revision>
  <dcterms:created xsi:type="dcterms:W3CDTF">2023-03-06T03:14:08Z</dcterms:created>
  <dcterms:modified xsi:type="dcterms:W3CDTF">2023-03-06T03:28:32Z</dcterms:modified>
</cp:coreProperties>
</file>