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"/>
  </p:notesMasterIdLst>
  <p:sldIdLst>
    <p:sldId id="258" r:id="rId3"/>
    <p:sldId id="259" r:id="rId4"/>
    <p:sldId id="260" r:id="rId5"/>
    <p:sldId id="26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2020/03/17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01-My Score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dirty="0"/>
              <a:t>說明：請寫一支由使用者輸入成績，並計算平均的程式。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3</a:t>
            </a:r>
            <a:r>
              <a:rPr lang="zh-TW" altLang="en-US" dirty="0"/>
              <a:t>個整數</a:t>
            </a:r>
            <a:r>
              <a:rPr lang="en-US" altLang="zh-TW" dirty="0"/>
              <a:t>(0-100)</a:t>
            </a:r>
            <a:r>
              <a:rPr lang="zh-TW" altLang="en-US" dirty="0"/>
              <a:t>作為三個科目的成績。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：平均成績</a:t>
            </a:r>
            <a:r>
              <a:rPr lang="en-US" altLang="zh-TW" dirty="0"/>
              <a:t>(int</a:t>
            </a:r>
            <a:r>
              <a:rPr lang="zh-TW" altLang="en-US" dirty="0"/>
              <a:t>型態</a:t>
            </a:r>
            <a:r>
              <a:rPr lang="en-US" altLang="zh-TW" dirty="0"/>
              <a:t>)</a:t>
            </a:r>
            <a:r>
              <a:rPr lang="zh-TW" altLang="en-US" dirty="0"/>
              <a:t>，並根據平均成績輸出：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90</a:t>
            </a:r>
            <a:r>
              <a:rPr lang="zh-TW" altLang="en-US" dirty="0"/>
              <a:t>分以上，輸出</a:t>
            </a:r>
            <a:r>
              <a:rPr lang="en-US" altLang="zh-TW" dirty="0"/>
              <a:t>A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80~89</a:t>
            </a:r>
            <a:r>
              <a:rPr lang="zh-TW" altLang="en-US" dirty="0"/>
              <a:t>，輸出</a:t>
            </a:r>
            <a:r>
              <a:rPr lang="en-US" altLang="zh-TW" dirty="0"/>
              <a:t>B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70~79</a:t>
            </a:r>
            <a:r>
              <a:rPr lang="zh-TW" altLang="en-US" dirty="0"/>
              <a:t>，輸出</a:t>
            </a:r>
            <a:r>
              <a:rPr lang="en-US" altLang="zh-TW" dirty="0"/>
              <a:t>C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60~69</a:t>
            </a:r>
            <a:r>
              <a:rPr lang="zh-TW" altLang="en-US" dirty="0"/>
              <a:t>，輸出</a:t>
            </a:r>
            <a:r>
              <a:rPr lang="en-US" altLang="zh-TW" dirty="0"/>
              <a:t>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低於</a:t>
            </a:r>
            <a:r>
              <a:rPr lang="en-US" altLang="zh-TW" dirty="0"/>
              <a:t>60</a:t>
            </a:r>
            <a:r>
              <a:rPr lang="zh-TW" altLang="en-US" dirty="0"/>
              <a:t>分，輸出</a:t>
            </a:r>
            <a:r>
              <a:rPr lang="en-US" altLang="zh-TW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F60521-6794-486F-9A32-84942F96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889"/>
          <a:stretch/>
        </p:blipFill>
        <p:spPr>
          <a:xfrm>
            <a:off x="1718578" y="2812602"/>
            <a:ext cx="3607736" cy="187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0A1F1B-AB03-49CA-9CAA-6620B106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2602"/>
            <a:ext cx="3949294" cy="1874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883629"/>
              </p:ext>
            </p:extLst>
          </p:nvPr>
        </p:nvGraphicFramePr>
        <p:xfrm>
          <a:off x="1140186" y="1725246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</a:p>
                    <a:p>
                      <a:r>
                        <a:rPr lang="en-US" altLang="zh-TW" dirty="0"/>
                        <a:t>97</a:t>
                      </a:r>
                    </a:p>
                    <a:p>
                      <a:r>
                        <a:rPr lang="en-US" altLang="zh-TW" dirty="0"/>
                        <a:t>91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</a:p>
                    <a:p>
                      <a:r>
                        <a:rPr lang="en-US" altLang="zh-TW" dirty="0"/>
                        <a:t>A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</a:p>
                    <a:p>
                      <a:r>
                        <a:rPr lang="en-US" altLang="zh-TW" dirty="0"/>
                        <a:t>100</a:t>
                      </a:r>
                    </a:p>
                    <a:p>
                      <a:r>
                        <a:rPr lang="en-US" altLang="zh-TW" dirty="0"/>
                        <a:t>50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</a:p>
                    <a:p>
                      <a:r>
                        <a:rPr lang="en-US" altLang="zh-TW" dirty="0"/>
                        <a:t>F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5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1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103</Words>
  <Application>Microsoft Office PowerPoint</Application>
  <PresentationFormat>寬螢幕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作業01</vt:lpstr>
      <vt:lpstr>作業01-My Score</vt:lpstr>
      <vt:lpstr>作業01</vt:lpstr>
      <vt:lpstr>作業01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Sin-Jia</cp:lastModifiedBy>
  <cp:revision>54</cp:revision>
  <dcterms:created xsi:type="dcterms:W3CDTF">2019-09-17T05:51:58Z</dcterms:created>
  <dcterms:modified xsi:type="dcterms:W3CDTF">2020-03-11T15:49:07Z</dcterms:modified>
</cp:coreProperties>
</file>