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1"/>
  </p:notesMasterIdLst>
  <p:sldIdLst>
    <p:sldId id="258" r:id="rId3"/>
    <p:sldId id="259" r:id="rId4"/>
    <p:sldId id="268" r:id="rId5"/>
    <p:sldId id="260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25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37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86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2020/03/24 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02-Variant Pyramids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說明：請根據輸入的數據建造一座金字塔！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第一列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為一個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，表示金字塔的高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此數字最小為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第二列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兩個字符組成的字串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，表示金字塔外圈與內部的符號。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CAC59A-50FC-43E7-97D8-9B92DF02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45" y="3993094"/>
            <a:ext cx="7984335" cy="18217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7A746D0-2091-4D33-8B89-DF191A8E5D7F}"/>
              </a:ext>
            </a:extLst>
          </p:cNvPr>
          <p:cNvSpPr/>
          <p:nvPr/>
        </p:nvSpPr>
        <p:spPr>
          <a:xfrm>
            <a:off x="1740023" y="5167312"/>
            <a:ext cx="479395" cy="647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87209B6-7235-4392-B55A-75516248065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369503" y="5833594"/>
            <a:ext cx="498597" cy="349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6655B3-72E3-4F33-84FB-3FE7FC7B0115}"/>
              </a:ext>
            </a:extLst>
          </p:cNvPr>
          <p:cNvSpPr txBox="1"/>
          <p:nvPr/>
        </p:nvSpPr>
        <p:spPr>
          <a:xfrm>
            <a:off x="502118" y="6182982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外圈用第一個符號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CAF4A6-85E2-4170-87A1-30D27F91C082}"/>
              </a:ext>
            </a:extLst>
          </p:cNvPr>
          <p:cNvSpPr txBox="1"/>
          <p:nvPr/>
        </p:nvSpPr>
        <p:spPr>
          <a:xfrm>
            <a:off x="2365825" y="6182982"/>
            <a:ext cx="173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內部用第二個符號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816AAE4-78F0-4DC3-A02A-7093136961D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099747" y="5833594"/>
            <a:ext cx="1133463" cy="349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3CB409C-7B36-43F8-9263-10206487453C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979720" y="5309028"/>
            <a:ext cx="125349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C79456-0210-47AA-BFCA-E769C7C1CA6B}"/>
              </a:ext>
            </a:extLst>
          </p:cNvPr>
          <p:cNvSpPr txBox="1"/>
          <p:nvPr/>
        </p:nvSpPr>
        <p:spPr>
          <a:xfrm>
            <a:off x="3233210" y="5155140"/>
            <a:ext cx="173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金字塔高度</a:t>
            </a:r>
          </a:p>
        </p:txBody>
      </p:sp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F917B-5981-4253-B13A-E15AB331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02-Variant Pyramids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92ED5-AE93-41E4-BBC2-07E060AF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：根據輸入的高與字符，建構出金字塔，規則如下圖所示。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7EBCC7-8BB7-49FC-B74A-E93154B4E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180"/>
          <a:stretch/>
        </p:blipFill>
        <p:spPr>
          <a:xfrm>
            <a:off x="5365811" y="2490638"/>
            <a:ext cx="3289917" cy="4002237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D27A60-08F6-4EF4-BABC-E2D92666F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3603"/>
              </p:ext>
            </p:extLst>
          </p:nvPr>
        </p:nvGraphicFramePr>
        <p:xfrm>
          <a:off x="1109707" y="3484485"/>
          <a:ext cx="3852910" cy="26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91">
                  <a:extLst>
                    <a:ext uri="{9D8B030D-6E8A-4147-A177-3AD203B41FA5}">
                      <a16:colId xmlns:a16="http://schemas.microsoft.com/office/drawing/2014/main" val="4220235256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3835581623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420619593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2807800341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3651959766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2096286874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51251910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3018902201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171523024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995152430"/>
                    </a:ext>
                  </a:extLst>
                </a:gridCol>
              </a:tblGrid>
              <a:tr h="538496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888756"/>
                  </a:ext>
                </a:extLst>
              </a:tr>
              <a:tr h="538496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79297"/>
                  </a:ext>
                </a:extLst>
              </a:tr>
              <a:tr h="538496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9580"/>
                  </a:ext>
                </a:extLst>
              </a:tr>
              <a:tr h="538496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307506"/>
                  </a:ext>
                </a:extLst>
              </a:tr>
              <a:tr h="538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032756"/>
                  </a:ext>
                </a:extLst>
              </a:tr>
            </a:tbl>
          </a:graphicData>
        </a:graphic>
      </p:graphicFrame>
      <p:sp>
        <p:nvSpPr>
          <p:cNvPr id="7" name="左大括弧 6">
            <a:extLst>
              <a:ext uri="{FF2B5EF4-FFF2-40B4-BE49-F238E27FC236}">
                <a16:creationId xmlns:a16="http://schemas.microsoft.com/office/drawing/2014/main" id="{CD5F8161-954E-4167-AD2A-1FA77C74B743}"/>
              </a:ext>
            </a:extLst>
          </p:cNvPr>
          <p:cNvSpPr/>
          <p:nvPr/>
        </p:nvSpPr>
        <p:spPr>
          <a:xfrm>
            <a:off x="642892" y="3484485"/>
            <a:ext cx="390616" cy="269247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053EF0-18FF-4AB9-AF65-E659779EF205}"/>
              </a:ext>
            </a:extLst>
          </p:cNvPr>
          <p:cNvSpPr txBox="1"/>
          <p:nvPr/>
        </p:nvSpPr>
        <p:spPr>
          <a:xfrm>
            <a:off x="249918" y="464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F6269C1-91FF-4EC9-8D1F-DB4267FEFBC4}"/>
              </a:ext>
            </a:extLst>
          </p:cNvPr>
          <p:cNvSpPr txBox="1"/>
          <p:nvPr/>
        </p:nvSpPr>
        <p:spPr>
          <a:xfrm>
            <a:off x="1284016" y="2961263"/>
            <a:ext cx="3635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全部皆為半形字符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後面半形空白不影響金字塔形狀可加可不加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42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0224FCB-CCB0-4C79-A1E9-EBC103C2C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" t="3897" r="65229"/>
          <a:stretch/>
        </p:blipFill>
        <p:spPr>
          <a:xfrm>
            <a:off x="1268843" y="1775964"/>
            <a:ext cx="2936484" cy="459740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DCF277-C028-4E1C-A9FD-56A07AA749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0" t="3046"/>
          <a:stretch/>
        </p:blipFill>
        <p:spPr>
          <a:xfrm>
            <a:off x="4671925" y="1775964"/>
            <a:ext cx="2829984" cy="45972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FC0EBE4-2B3E-4418-B691-97A625EAC3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87" t="4678"/>
          <a:stretch/>
        </p:blipFill>
        <p:spPr>
          <a:xfrm>
            <a:off x="7968506" y="1775964"/>
            <a:ext cx="3294320" cy="45972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AB46DD47-9457-4312-92C8-69F1E1B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02-Variant Pyramids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35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983188B-1A16-4D5E-93B7-924C5A53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5" y="1831712"/>
            <a:ext cx="5771709" cy="13460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D3EB523-4BC3-406C-9B38-79F5D319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77E6665-6DD8-4D1D-A243-C97C42E3F862}"/>
              </a:ext>
            </a:extLst>
          </p:cNvPr>
          <p:cNvSpPr/>
          <p:nvPr/>
        </p:nvSpPr>
        <p:spPr>
          <a:xfrm>
            <a:off x="3872682" y="2818887"/>
            <a:ext cx="2510011" cy="386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48A315-21DC-40FD-A762-744E0E80950A}"/>
              </a:ext>
            </a:extLst>
          </p:cNvPr>
          <p:cNvSpPr txBox="1"/>
          <p:nvPr/>
        </p:nvSpPr>
        <p:spPr>
          <a:xfrm>
            <a:off x="1004935" y="5104011"/>
            <a:ext cx="861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+mj-ea"/>
                <a:ea typeface="+mj-ea"/>
              </a:rPr>
              <a:t>nextInt</a:t>
            </a:r>
            <a:r>
              <a:rPr lang="zh-TW" altLang="en-US" dirty="0">
                <a:latin typeface="+mj-ea"/>
                <a:ea typeface="+mj-ea"/>
              </a:rPr>
              <a:t> 只會將 </a:t>
            </a:r>
            <a:r>
              <a:rPr lang="en-US" altLang="zh-TW" dirty="0">
                <a:latin typeface="+mj-ea"/>
                <a:ea typeface="+mj-ea"/>
              </a:rPr>
              <a:t>buffer</a:t>
            </a:r>
            <a:r>
              <a:rPr lang="zh-TW" altLang="en-US" dirty="0">
                <a:latin typeface="+mj-ea"/>
                <a:ea typeface="+mj-ea"/>
              </a:rPr>
              <a:t> 中的數字取走， </a:t>
            </a:r>
            <a:r>
              <a:rPr lang="en-US" altLang="zh-TW" dirty="0">
                <a:latin typeface="+mj-ea"/>
                <a:ea typeface="+mj-ea"/>
              </a:rPr>
              <a:t>\n</a:t>
            </a:r>
            <a:r>
              <a:rPr lang="zh-TW" altLang="en-US" dirty="0">
                <a:latin typeface="+mj-ea"/>
                <a:ea typeface="+mj-ea"/>
              </a:rPr>
              <a:t> 依舊留在 </a:t>
            </a:r>
            <a:r>
              <a:rPr lang="en-US" altLang="zh-TW" dirty="0">
                <a:latin typeface="+mj-ea"/>
                <a:ea typeface="+mj-ea"/>
              </a:rPr>
              <a:t>buffer</a:t>
            </a:r>
            <a:r>
              <a:rPr lang="zh-TW" altLang="en-US" dirty="0">
                <a:latin typeface="+mj-ea"/>
                <a:ea typeface="+mj-ea"/>
              </a:rPr>
              <a:t> 中。因此 </a:t>
            </a:r>
            <a:r>
              <a:rPr lang="en-US" altLang="zh-TW" dirty="0" err="1">
                <a:latin typeface="+mj-ea"/>
                <a:ea typeface="+mj-ea"/>
              </a:rPr>
              <a:t>nextLine</a:t>
            </a:r>
            <a:r>
              <a:rPr lang="zh-TW" altLang="en-US" dirty="0">
                <a:latin typeface="+mj-ea"/>
                <a:ea typeface="+mj-ea"/>
              </a:rPr>
              <a:t> 會直接讀到 </a:t>
            </a:r>
            <a:r>
              <a:rPr lang="en-US" altLang="zh-TW" dirty="0">
                <a:latin typeface="+mj-ea"/>
                <a:ea typeface="+mj-ea"/>
              </a:rPr>
              <a:t>\n</a:t>
            </a:r>
            <a:r>
              <a:rPr lang="zh-TW" altLang="en-US" dirty="0">
                <a:latin typeface="+mj-ea"/>
                <a:ea typeface="+mj-ea"/>
              </a:rPr>
              <a:t> 而結束，所以這時候 </a:t>
            </a:r>
            <a:r>
              <a:rPr lang="en-US" altLang="zh-TW" dirty="0">
                <a:latin typeface="+mj-ea"/>
                <a:ea typeface="+mj-ea"/>
              </a:rPr>
              <a:t>String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characters</a:t>
            </a:r>
            <a:r>
              <a:rPr lang="zh-TW" altLang="en-US" dirty="0">
                <a:latin typeface="+mj-ea"/>
                <a:ea typeface="+mj-ea"/>
              </a:rPr>
              <a:t> 為</a:t>
            </a:r>
            <a:r>
              <a:rPr lang="en-US" altLang="zh-TW" dirty="0">
                <a:latin typeface="+mj-ea"/>
                <a:ea typeface="+mj-ea"/>
              </a:rPr>
              <a:t>””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6D650F-0BFB-4C13-9356-B31401DE36F3}"/>
              </a:ext>
            </a:extLst>
          </p:cNvPr>
          <p:cNvSpPr txBox="1"/>
          <p:nvPr/>
        </p:nvSpPr>
        <p:spPr>
          <a:xfrm>
            <a:off x="1004935" y="3389220"/>
            <a:ext cx="2648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輸入：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5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\n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Int </a:t>
            </a:r>
            <a:r>
              <a:rPr lang="en-US" altLang="zh-TW" b="1" dirty="0">
                <a:latin typeface="+mj-ea"/>
                <a:ea typeface="+mj-ea"/>
              </a:rPr>
              <a:t>height</a:t>
            </a:r>
            <a:r>
              <a:rPr lang="en-US" altLang="zh-TW" dirty="0">
                <a:latin typeface="+mj-ea"/>
                <a:ea typeface="+mj-ea"/>
              </a:rPr>
              <a:t> = 5</a:t>
            </a:r>
          </a:p>
          <a:p>
            <a:r>
              <a:rPr lang="en-US" altLang="zh-TW" dirty="0">
                <a:latin typeface="+mj-ea"/>
                <a:ea typeface="+mj-ea"/>
              </a:rPr>
              <a:t>String </a:t>
            </a:r>
            <a:r>
              <a:rPr lang="en-US" altLang="zh-TW" b="1" dirty="0" err="1">
                <a:latin typeface="+mj-ea"/>
                <a:ea typeface="+mj-ea"/>
              </a:rPr>
              <a:t>chracters</a:t>
            </a:r>
            <a:r>
              <a:rPr lang="en-US" altLang="zh-TW" dirty="0">
                <a:latin typeface="+mj-ea"/>
                <a:ea typeface="+mj-ea"/>
              </a:rPr>
              <a:t> = “</a:t>
            </a:r>
            <a:r>
              <a:rPr lang="en-US" altLang="zh-TW" dirty="0">
                <a:latin typeface="+mj-ea"/>
              </a:rPr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06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7FCE1-DCF4-46C9-885C-2F5CED2E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470928"/>
            <a:ext cx="10058400" cy="1609344"/>
          </a:xfrm>
        </p:spPr>
        <p:txBody>
          <a:bodyPr/>
          <a:lstStyle/>
          <a:p>
            <a:r>
              <a:rPr lang="zh-TW" altLang="en-US" dirty="0"/>
              <a:t>注意 </a:t>
            </a:r>
            <a:r>
              <a:rPr lang="en-US" altLang="zh-TW" dirty="0"/>
              <a:t>– </a:t>
            </a:r>
            <a:r>
              <a:rPr lang="zh-TW" altLang="en-US" dirty="0"/>
              <a:t>解決方法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4BEFE8-D1E8-492D-B8E5-697606216EEF}"/>
              </a:ext>
            </a:extLst>
          </p:cNvPr>
          <p:cNvSpPr txBox="1"/>
          <p:nvPr/>
        </p:nvSpPr>
        <p:spPr>
          <a:xfrm>
            <a:off x="1191367" y="169358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649D919-6A49-49DF-93FA-884E6110D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-1"/>
          <a:stretch/>
        </p:blipFill>
        <p:spPr>
          <a:xfrm>
            <a:off x="907900" y="5015186"/>
            <a:ext cx="3677163" cy="16770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E8FBCD-23F4-4E5A-8FA8-4154C4E37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809"/>
          <a:stretch/>
        </p:blipFill>
        <p:spPr>
          <a:xfrm>
            <a:off x="907900" y="3184593"/>
            <a:ext cx="3515216" cy="17433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0761DA8-5D1D-4CF1-BE36-34A39D571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00" y="2182789"/>
            <a:ext cx="10898121" cy="914528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025377E-5699-447F-BB15-F224BFE9C28C}"/>
              </a:ext>
            </a:extLst>
          </p:cNvPr>
          <p:cNvSpPr txBox="1">
            <a:spLocks/>
          </p:cNvSpPr>
          <p:nvPr/>
        </p:nvSpPr>
        <p:spPr>
          <a:xfrm>
            <a:off x="1063752" y="181907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改使用</a:t>
            </a:r>
            <a:r>
              <a:rPr lang="en-US" altLang="zh-TW" dirty="0"/>
              <a:t>scanner</a:t>
            </a:r>
            <a:r>
              <a:rPr lang="zh-TW" altLang="en-US" dirty="0"/>
              <a:t>中的</a:t>
            </a:r>
            <a:r>
              <a:rPr lang="en-US" altLang="zh-TW" dirty="0"/>
              <a:t>next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66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2C86CD-01D8-4D97-AD82-9701217C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78" y="2457212"/>
            <a:ext cx="4880307" cy="31485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121237-E23F-4016-B6B8-75150E58E0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1"/>
          <a:stretch/>
        </p:blipFill>
        <p:spPr>
          <a:xfrm>
            <a:off x="355106" y="2457212"/>
            <a:ext cx="5261494" cy="33013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B03831-6DF4-430C-BB49-C700B5A1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 </a:t>
            </a:r>
            <a:r>
              <a:rPr lang="en-US" altLang="zh-TW" dirty="0"/>
              <a:t>– </a:t>
            </a:r>
            <a:r>
              <a:rPr lang="zh-TW" altLang="en-US" dirty="0"/>
              <a:t>解決方法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F974C02-0458-4406-BD7D-4D114719557D}"/>
              </a:ext>
            </a:extLst>
          </p:cNvPr>
          <p:cNvSpPr/>
          <p:nvPr/>
        </p:nvSpPr>
        <p:spPr>
          <a:xfrm>
            <a:off x="3018409" y="3080554"/>
            <a:ext cx="1669002" cy="3129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04BF0FA-1192-4719-8931-FCAE88079246}"/>
              </a:ext>
            </a:extLst>
          </p:cNvPr>
          <p:cNvSpPr/>
          <p:nvPr/>
        </p:nvSpPr>
        <p:spPr>
          <a:xfrm>
            <a:off x="8451542" y="3029506"/>
            <a:ext cx="1324254" cy="3129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268321F-F5B4-4865-860E-CC09607208A0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687411" y="3185975"/>
            <a:ext cx="3764131" cy="51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89CC7-FC94-460A-864F-0C8D65FF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 </a:t>
            </a:r>
            <a:r>
              <a:rPr lang="en-US" altLang="zh-TW" dirty="0"/>
              <a:t>– </a:t>
            </a:r>
            <a:r>
              <a:rPr lang="zh-TW" altLang="en-US" dirty="0"/>
              <a:t>解決方法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9A47D1-49F1-44F8-B8C6-0439168D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多加一列 </a:t>
            </a:r>
            <a:r>
              <a:rPr lang="en-US" altLang="zh-TW" dirty="0" err="1"/>
              <a:t>nextLine</a:t>
            </a:r>
            <a:r>
              <a:rPr lang="zh-TW" altLang="en-US" dirty="0"/>
              <a:t> 吃 </a:t>
            </a:r>
            <a:r>
              <a:rPr lang="en-US" altLang="zh-TW" dirty="0"/>
              <a:t>\n</a:t>
            </a:r>
            <a:r>
              <a:rPr lang="zh-TW" altLang="en-US" dirty="0"/>
              <a:t>字符</a:t>
            </a:r>
          </a:p>
          <a:p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026DD51-8F6B-41A5-8E4E-FB502A68C73D}"/>
              </a:ext>
            </a:extLst>
          </p:cNvPr>
          <p:cNvGrpSpPr/>
          <p:nvPr/>
        </p:nvGrpSpPr>
        <p:grpSpPr>
          <a:xfrm>
            <a:off x="1063752" y="2585307"/>
            <a:ext cx="5642703" cy="3906487"/>
            <a:chOff x="1237490" y="2736228"/>
            <a:chExt cx="5642703" cy="390648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AD9C7EB-4860-40B3-A7F5-7D25AB1BD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490" y="2736228"/>
              <a:ext cx="5642703" cy="3906487"/>
            </a:xfrm>
            <a:prstGeom prst="rect">
              <a:avLst/>
            </a:prstGeom>
          </p:spPr>
        </p:pic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21F201C5-399E-494E-8293-29E66E5EA90A}"/>
                </a:ext>
              </a:extLst>
            </p:cNvPr>
            <p:cNvCxnSpPr/>
            <p:nvPr/>
          </p:nvCxnSpPr>
          <p:spPr>
            <a:xfrm>
              <a:off x="3416424" y="3666478"/>
              <a:ext cx="259819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01615A1-3277-4AB9-AA4B-E83037C8C4DF}"/>
                </a:ext>
              </a:extLst>
            </p:cNvPr>
            <p:cNvCxnSpPr/>
            <p:nvPr/>
          </p:nvCxnSpPr>
          <p:spPr>
            <a:xfrm>
              <a:off x="2709169" y="3907654"/>
              <a:ext cx="259819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251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</TotalTime>
  <Words>233</Words>
  <Application>Microsoft Office PowerPoint</Application>
  <PresentationFormat>寬螢幕</PresentationFormat>
  <Paragraphs>61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作業02</vt:lpstr>
      <vt:lpstr>作業02-Variant Pyramids</vt:lpstr>
      <vt:lpstr>作業02-Variant Pyramids</vt:lpstr>
      <vt:lpstr>作業02-Variant Pyramids</vt:lpstr>
      <vt:lpstr>注意</vt:lpstr>
      <vt:lpstr>注意 – 解決方法 1</vt:lpstr>
      <vt:lpstr>注意 – 解決方法 1</vt:lpstr>
      <vt:lpstr>注意 – 解決方法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Eric</cp:lastModifiedBy>
  <cp:revision>65</cp:revision>
  <dcterms:created xsi:type="dcterms:W3CDTF">2019-09-17T05:51:58Z</dcterms:created>
  <dcterms:modified xsi:type="dcterms:W3CDTF">2020-03-18T15:43:41Z</dcterms:modified>
</cp:coreProperties>
</file>