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"/>
  </p:notesMasterIdLst>
  <p:sldIdLst>
    <p:sldId id="258" r:id="rId3"/>
    <p:sldId id="269" r:id="rId4"/>
    <p:sldId id="27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2020/05/12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06-Hello world in JavaFX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利用 </a:t>
            </a:r>
            <a:r>
              <a:rPr lang="en-US" altLang="zh-TW" sz="2200" dirty="0"/>
              <a:t>JavaFX </a:t>
            </a:r>
            <a:r>
              <a:rPr lang="zh-TW" altLang="en-US" sz="2200" dirty="0"/>
              <a:t>和 </a:t>
            </a:r>
            <a:r>
              <a:rPr lang="en-US" altLang="zh-TW" sz="2200" dirty="0" err="1"/>
              <a:t>SceneBuilder</a:t>
            </a:r>
            <a:r>
              <a:rPr lang="en-US" altLang="zh-TW" sz="2200" dirty="0"/>
              <a:t> </a:t>
            </a:r>
            <a:r>
              <a:rPr lang="zh-TW" altLang="en-US" sz="2200" dirty="0"/>
              <a:t>寫一個 </a:t>
            </a:r>
            <a:r>
              <a:rPr lang="en-US" altLang="zh-TW" sz="2200" dirty="0"/>
              <a:t>GUI</a:t>
            </a:r>
            <a:r>
              <a:rPr lang="zh-TW" altLang="en-US" sz="2200" dirty="0"/>
              <a:t>頁面並顯示出來，內容請包括以下的東西：</a:t>
            </a:r>
            <a:endParaRPr lang="en-US" altLang="zh-TW" sz="2200" dirty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Title</a:t>
            </a:r>
            <a:r>
              <a:rPr lang="zh-TW" altLang="en-US" sz="1800" dirty="0"/>
              <a:t>是</a:t>
            </a:r>
            <a:r>
              <a:rPr lang="en-US" altLang="zh-TW" sz="1800" dirty="0"/>
              <a:t>Hello World</a:t>
            </a:r>
            <a:endParaRPr lang="zh-TW" altLang="en-US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有某個東西的圖片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Label </a:t>
            </a:r>
            <a:r>
              <a:rPr lang="zh-TW" altLang="en-US" sz="1800" dirty="0"/>
              <a:t>顯示某個東西的介紹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Check Box </a:t>
            </a:r>
            <a:r>
              <a:rPr lang="zh-TW" altLang="en-US" sz="1800" dirty="0"/>
              <a:t>顯示關於某個東西的是非題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Label </a:t>
            </a:r>
            <a:r>
              <a:rPr lang="zh-TW" altLang="en-US" sz="1800" dirty="0"/>
              <a:t>顯示關於某個東西的選擇題</a:t>
            </a:r>
          </a:p>
          <a:p>
            <a:pPr lvl="2">
              <a:lnSpc>
                <a:spcPct val="150000"/>
              </a:lnSpc>
            </a:pPr>
            <a:r>
              <a:rPr lang="zh-TW" altLang="en-US" sz="1400" dirty="0"/>
              <a:t>用 </a:t>
            </a:r>
            <a:r>
              <a:rPr lang="en-US" altLang="zh-TW" sz="1400" dirty="0"/>
              <a:t>Radio Button </a:t>
            </a:r>
            <a:r>
              <a:rPr lang="zh-TW" altLang="en-US" sz="1400" dirty="0"/>
              <a:t>來當作選項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用 </a:t>
            </a:r>
            <a:r>
              <a:rPr lang="en-US" altLang="zh-TW" sz="1800" dirty="0"/>
              <a:t>Button </a:t>
            </a:r>
            <a:r>
              <a:rPr lang="zh-TW" altLang="en-US" sz="1800" dirty="0"/>
              <a:t>顯示確認送出的按鈕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EA8B06-A8DB-457B-8396-1B87A4D1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7" y="2596335"/>
            <a:ext cx="4643316" cy="31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9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06-Hello world in JavaFX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作業上傳格式：</a:t>
            </a:r>
            <a:endParaRPr lang="en-US" altLang="zh-TW" sz="2200" dirty="0"/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A6_108123456.zip</a:t>
            </a:r>
          </a:p>
          <a:p>
            <a:pPr lvl="2">
              <a:lnSpc>
                <a:spcPct val="150000"/>
              </a:lnSpc>
            </a:pPr>
            <a:r>
              <a:rPr lang="en-US" altLang="zh-TW" sz="1400" dirty="0"/>
              <a:t>A6_108123456.java (</a:t>
            </a:r>
            <a:r>
              <a:rPr lang="zh-TW" altLang="en-US" sz="1400" dirty="0"/>
              <a:t>程式碼</a:t>
            </a:r>
            <a:r>
              <a:rPr lang="en-US" altLang="zh-TW" sz="14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400" dirty="0"/>
              <a:t>A6_108123456.fxml (</a:t>
            </a:r>
            <a:r>
              <a:rPr lang="zh-TW" altLang="en-US" sz="1400" dirty="0"/>
              <a:t>用</a:t>
            </a:r>
            <a:r>
              <a:rPr lang="en-US" altLang="zh-TW" sz="1400" dirty="0" err="1"/>
              <a:t>SceneBuilder</a:t>
            </a:r>
            <a:r>
              <a:rPr lang="zh-TW" altLang="en-US" sz="1400" dirty="0"/>
              <a:t>製作出的檔案</a:t>
            </a:r>
            <a:r>
              <a:rPr lang="en-US" altLang="zh-TW" sz="14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400" dirty="0"/>
              <a:t>A6_108123456_photo.jpg (GUI</a:t>
            </a:r>
            <a:r>
              <a:rPr lang="zh-TW" altLang="en-US" sz="1400" dirty="0"/>
              <a:t>程式中放置的圖片檔案，任何</a:t>
            </a:r>
            <a:r>
              <a:rPr lang="en-US" altLang="zh-TW" sz="1400" dirty="0"/>
              <a:t>JavaFX</a:t>
            </a:r>
            <a:r>
              <a:rPr lang="zh-TW" altLang="en-US" sz="1400" dirty="0"/>
              <a:t>能打開的圖片格式</a:t>
            </a:r>
            <a:r>
              <a:rPr lang="en-US" altLang="zh-TW" sz="14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zh-TW" sz="1400" dirty="0"/>
              <a:t>A6_108123456.jpg (</a:t>
            </a:r>
            <a:r>
              <a:rPr lang="zh-TW" altLang="en-US" sz="1400" dirty="0"/>
              <a:t>結果截圖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rgbClr val="FF0000"/>
                </a:solidFill>
              </a:rPr>
              <a:t>請</a:t>
            </a:r>
            <a:r>
              <a:rPr lang="zh-TW" altLang="en-US" sz="3000" b="1" dirty="0">
                <a:solidFill>
                  <a:srgbClr val="FF0000"/>
                </a:solidFill>
              </a:rPr>
              <a:t>不要</a:t>
            </a:r>
            <a:r>
              <a:rPr lang="zh-TW" altLang="en-US" sz="2200" dirty="0">
                <a:solidFill>
                  <a:srgbClr val="FF0000"/>
                </a:solidFill>
              </a:rPr>
              <a:t>把整個</a:t>
            </a:r>
            <a:r>
              <a:rPr lang="en-US" altLang="zh-TW" sz="2200" dirty="0">
                <a:solidFill>
                  <a:srgbClr val="FF0000"/>
                </a:solidFill>
              </a:rPr>
              <a:t>Project</a:t>
            </a:r>
            <a:r>
              <a:rPr lang="zh-TW" altLang="en-US" sz="2200" dirty="0">
                <a:solidFill>
                  <a:srgbClr val="FF0000"/>
                </a:solidFill>
              </a:rPr>
              <a:t>上傳！！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9C13F-88DD-49B1-AC63-86F3DF9E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64" y="4023019"/>
            <a:ext cx="3398203" cy="2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8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152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作業06</vt:lpstr>
      <vt:lpstr>作業06-Hello world in JavaFX</vt:lpstr>
      <vt:lpstr>作業06-Hello world in JavaFX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Chung Yau Lau</cp:lastModifiedBy>
  <cp:revision>90</cp:revision>
  <dcterms:created xsi:type="dcterms:W3CDTF">2019-09-17T05:51:58Z</dcterms:created>
  <dcterms:modified xsi:type="dcterms:W3CDTF">2020-05-06T11:54:06Z</dcterms:modified>
</cp:coreProperties>
</file>