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7"/>
  </p:notesMasterIdLst>
  <p:sldIdLst>
    <p:sldId id="258" r:id="rId3"/>
    <p:sldId id="259" r:id="rId4"/>
    <p:sldId id="260" r:id="rId5"/>
    <p:sldId id="26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2020/05/26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700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08-Largest Square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340529"/>
            <a:ext cx="10500829" cy="4909351"/>
          </a:xfrm>
          <a:ln>
            <a:noFill/>
          </a:ln>
        </p:spPr>
        <p:txBody>
          <a:bodyPr>
            <a:noAutofit/>
          </a:bodyPr>
          <a:lstStyle/>
          <a:p>
            <a:r>
              <a:rPr lang="zh-TW" altLang="en-US" sz="2400" dirty="0"/>
              <a:t>說明：在</a:t>
            </a:r>
            <a:r>
              <a:rPr lang="en-US" altLang="zh-TW" sz="2400" dirty="0"/>
              <a:t>M</a:t>
            </a:r>
            <a:r>
              <a:rPr lang="zh-TW" altLang="en-US" sz="2400" dirty="0"/>
              <a:t>*</a:t>
            </a:r>
            <a:r>
              <a:rPr lang="en-US" altLang="zh-TW" sz="2400" dirty="0"/>
              <a:t>N</a:t>
            </a:r>
            <a:r>
              <a:rPr lang="zh-TW" altLang="en-US" sz="2400" dirty="0"/>
              <a:t>的字元矩陣當中，給定一個位置</a:t>
            </a:r>
            <a:r>
              <a:rPr lang="en-US" altLang="zh-TW" sz="2400" dirty="0"/>
              <a:t>(m,</a:t>
            </a:r>
            <a:r>
              <a:rPr lang="zh-TW" altLang="en-US" sz="2400" dirty="0"/>
              <a:t> </a:t>
            </a:r>
            <a:r>
              <a:rPr lang="en-US" altLang="zh-TW" sz="2400" dirty="0"/>
              <a:t>n)</a:t>
            </a:r>
            <a:r>
              <a:rPr lang="zh-TW" altLang="en-US" sz="2400" dirty="0"/>
              <a:t>當作中心點，找到最大的正方形。在正方形內部的所有字元必須和中心點的字元一樣。矩陣左上角位置定義為</a:t>
            </a:r>
            <a:r>
              <a:rPr lang="en-US" altLang="zh-TW" sz="2400" dirty="0"/>
              <a:t>(0, 0)</a:t>
            </a:r>
            <a:r>
              <a:rPr lang="zh-TW" altLang="en-US" sz="2400" dirty="0"/>
              <a:t>，右下角定義為</a:t>
            </a:r>
            <a:r>
              <a:rPr lang="en-US" altLang="zh-TW" sz="2400" dirty="0"/>
              <a:t>(M-1, N-1)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Input</a:t>
            </a:r>
            <a:r>
              <a:rPr lang="zh-TW" altLang="en-US" sz="2400" dirty="0"/>
              <a:t>：第一行包含</a:t>
            </a:r>
            <a:r>
              <a:rPr lang="en-US" altLang="zh-TW" sz="2400" dirty="0"/>
              <a:t>3</a:t>
            </a:r>
            <a:r>
              <a:rPr lang="zh-TW" altLang="en-US" sz="2400" dirty="0"/>
              <a:t>個正整數，用空白字元隔開，分別是</a:t>
            </a:r>
            <a:r>
              <a:rPr lang="en-US" altLang="zh-TW" sz="2400" dirty="0"/>
              <a:t>M</a:t>
            </a:r>
            <a:r>
              <a:rPr lang="zh-TW" altLang="en-US" sz="2400" dirty="0"/>
              <a:t>、</a:t>
            </a:r>
            <a:r>
              <a:rPr lang="en-US" altLang="zh-TW" sz="2400" dirty="0"/>
              <a:t>N</a:t>
            </a:r>
            <a:r>
              <a:rPr lang="zh-TW" altLang="en-US" sz="2400" dirty="0"/>
              <a:t>、</a:t>
            </a:r>
            <a:r>
              <a:rPr lang="en-US" altLang="zh-TW" sz="2400" dirty="0"/>
              <a:t>Q</a:t>
            </a:r>
            <a:r>
              <a:rPr lang="zh-TW" altLang="en-US" sz="2400" dirty="0"/>
              <a:t>。接著要輸入</a:t>
            </a:r>
            <a:r>
              <a:rPr lang="en-US" altLang="zh-TW" sz="2400" dirty="0"/>
              <a:t>M</a:t>
            </a:r>
            <a:r>
              <a:rPr lang="zh-TW" altLang="en-US" sz="2400" dirty="0"/>
              <a:t>行的資料，每一行都包含</a:t>
            </a:r>
            <a:r>
              <a:rPr lang="en-US" altLang="zh-TW" sz="2400" dirty="0"/>
              <a:t>N</a:t>
            </a:r>
            <a:r>
              <a:rPr lang="zh-TW" altLang="en-US" sz="2400" dirty="0"/>
              <a:t>個字元。最後輸入</a:t>
            </a:r>
            <a:r>
              <a:rPr lang="en-US" altLang="zh-TW" sz="2400" dirty="0"/>
              <a:t>Q</a:t>
            </a:r>
            <a:r>
              <a:rPr lang="zh-TW" altLang="en-US" sz="2400" dirty="0"/>
              <a:t>個中心點位置，</a:t>
            </a:r>
            <a:r>
              <a:rPr lang="en-US" altLang="zh-TW" sz="2400" dirty="0"/>
              <a:t>m</a:t>
            </a:r>
            <a:r>
              <a:rPr lang="zh-TW" altLang="en-US" sz="2400" dirty="0"/>
              <a:t>和</a:t>
            </a:r>
            <a:r>
              <a:rPr lang="en-US" altLang="zh-TW" sz="2400" dirty="0"/>
              <a:t>n</a:t>
            </a:r>
            <a:r>
              <a:rPr lang="zh-TW" altLang="en-US" sz="2400" dirty="0"/>
              <a:t>用空白字元隔開。</a:t>
            </a:r>
            <a:r>
              <a:rPr lang="en-US" altLang="zh-TW" sz="2400" dirty="0"/>
              <a:t>M</a:t>
            </a:r>
            <a:r>
              <a:rPr lang="zh-TW" altLang="en-US" sz="2400" dirty="0"/>
              <a:t>和</a:t>
            </a:r>
            <a:r>
              <a:rPr lang="en-US" altLang="zh-TW" sz="2400" dirty="0"/>
              <a:t>N</a:t>
            </a:r>
            <a:r>
              <a:rPr lang="zh-TW" altLang="en-US" sz="2400" dirty="0"/>
              <a:t>最大可到</a:t>
            </a:r>
            <a:r>
              <a:rPr lang="en-US" altLang="zh-TW" sz="2400" dirty="0"/>
              <a:t>100</a:t>
            </a:r>
            <a:r>
              <a:rPr lang="zh-TW" altLang="en-US" sz="2400" dirty="0"/>
              <a:t>，</a:t>
            </a:r>
            <a:r>
              <a:rPr lang="en-US" altLang="zh-TW" sz="2400" dirty="0"/>
              <a:t>Q</a:t>
            </a:r>
            <a:r>
              <a:rPr lang="zh-TW" altLang="en-US" sz="2400" dirty="0"/>
              <a:t>最大可到</a:t>
            </a:r>
            <a:r>
              <a:rPr lang="en-US" altLang="zh-TW" sz="2400" dirty="0"/>
              <a:t>20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Output</a:t>
            </a:r>
            <a:r>
              <a:rPr lang="zh-TW" altLang="en-US" sz="2400" dirty="0"/>
              <a:t>：輸出最大正方形的邊長。總共</a:t>
            </a:r>
            <a:r>
              <a:rPr lang="en-US" altLang="zh-TW" sz="2400" dirty="0"/>
              <a:t>Q</a:t>
            </a:r>
            <a:r>
              <a:rPr lang="zh-TW" altLang="en-US" sz="2400" dirty="0"/>
              <a:t>行的輸出，分別對應輸入的中心點位置。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每筆輸出記得都要換行。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9B3E7B6-CB0E-48E0-BED3-FADDFA56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10" y="1245889"/>
            <a:ext cx="2477248" cy="4735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440947"/>
              </p:ext>
            </p:extLst>
          </p:nvPr>
        </p:nvGraphicFramePr>
        <p:xfrm>
          <a:off x="1140186" y="1963420"/>
          <a:ext cx="10058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610205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984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0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7 10 4</a:t>
                      </a:r>
                    </a:p>
                    <a:p>
                      <a:r>
                        <a:rPr lang="en-US" altLang="zh-TW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abbbaaaaaa</a:t>
                      </a:r>
                      <a:endParaRPr lang="en-US" altLang="zh-TW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abbbaaaaaa</a:t>
                      </a:r>
                      <a:endParaRPr lang="en-US" altLang="zh-TW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abbbaaaaaa</a:t>
                      </a:r>
                      <a:endParaRPr lang="en-US" altLang="zh-TW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aaaaaaaaaa</a:t>
                      </a:r>
                      <a:endParaRPr lang="en-US" altLang="zh-TW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aaaaaaaaaa</a:t>
                      </a:r>
                      <a:endParaRPr lang="en-US" altLang="zh-TW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aaccaaaaaa</a:t>
                      </a:r>
                      <a:endParaRPr lang="en-US" altLang="zh-TW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aaccaaaaaa</a:t>
                      </a:r>
                      <a:endParaRPr lang="en-US" altLang="zh-TW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4 6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5 2</a:t>
                      </a:r>
                    </a:p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5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15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199</Words>
  <Application>Microsoft Office PowerPoint</Application>
  <PresentationFormat>寬螢幕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Calibri Light</vt:lpstr>
      <vt:lpstr>Courier New</vt:lpstr>
      <vt:lpstr>Rockwell</vt:lpstr>
      <vt:lpstr>Rockwell Condensed</vt:lpstr>
      <vt:lpstr>Wingdings</vt:lpstr>
      <vt:lpstr>木刻字型</vt:lpstr>
      <vt:lpstr>Office 佈景主題</vt:lpstr>
      <vt:lpstr>作業08</vt:lpstr>
      <vt:lpstr>作業08-Largest Square</vt:lpstr>
      <vt:lpstr>作業08</vt:lpstr>
      <vt:lpstr>作業08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87</cp:revision>
  <dcterms:created xsi:type="dcterms:W3CDTF">2019-09-17T05:51:58Z</dcterms:created>
  <dcterms:modified xsi:type="dcterms:W3CDTF">2020-05-20T14:28:39Z</dcterms:modified>
</cp:coreProperties>
</file>