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C5jTI37YI8l7YrhhXUMorxziP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68247D-EDD5-44C6-9C6E-8C7DD9EB4CCB}">
  <a:tblStyle styleId="{D868247D-EDD5-44C6-9C6E-8C7DD9EB4CCB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 b="off" i="off"/>
      <a:tcStyle>
        <a:tcBdr/>
        <a:fill>
          <a:solidFill>
            <a:srgbClr val="EFCE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FCE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3b10f9ef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63b10f9ef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g63b10f9ef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816e847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a816e847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816e847c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816e847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816e847c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a816e847c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97ac8581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6397ac858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0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10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0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1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1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2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1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sz="54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inelabcs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ncu.edu.t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/>
              <a:t>作業10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7829990" y="4376404"/>
            <a:ext cx="36182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繳交截止日期：2019/1</a:t>
            </a:r>
            <a:r>
              <a:rPr lang="zh-TW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r>
            <a:r>
              <a:rPr lang="zh-TW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/</a:t>
            </a:r>
            <a:r>
              <a:rPr lang="zh-TW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en-US" altLang="zh-TW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7</a:t>
            </a:r>
            <a:r>
              <a:rPr lang="zh-TW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23:55</a:t>
            </a:r>
            <a:endParaRPr sz="18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繳交格式</a:t>
            </a:r>
            <a:endParaRPr/>
          </a:p>
        </p:txBody>
      </p:sp>
      <p:sp>
        <p:nvSpPr>
          <p:cNvPr id="176" name="Google Shape;176;p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程式碼開頭要有以下文字</a:t>
            </a: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177" name="Google Shape;177;p8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   : 2019-CE1001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計算機實習Ⅰ-A : 2019-CE1003-A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計算機實習Ⅰ-B : 2019-CE1003-B</a:t>
            </a:r>
            <a:endParaRPr sz="2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78" name="Google Shape;17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2298410" y="3478849"/>
            <a:ext cx="1404851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3b10f9ef9_0_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助教連絡方式</a:t>
            </a:r>
            <a:endParaRPr/>
          </a:p>
        </p:txBody>
      </p:sp>
      <p:sp>
        <p:nvSpPr>
          <p:cNvPr id="188" name="Google Shape;188;g63b10f9ef9_0_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zh-TW"/>
              <a:t>有任何問題可以寄信到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minelabcs@gmail.com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作業10 - 矩陣運算</a:t>
            </a:r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1069847" y="2121408"/>
            <a:ext cx="10500829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zh-TW"/>
              <a:t>利用class和operator overloading來實現矩陣的輸入、輸出、加法、減法和乘法，其中矩陣的列(row)和行(column)相等。</a:t>
            </a:r>
            <a:endParaRPr/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zh-TW"/>
              <a:t>Input</a:t>
            </a:r>
            <a:endParaRPr/>
          </a:p>
          <a:p>
            <a:pPr marL="914400" lvl="1" indent="-325755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zh-TW"/>
              <a:t>先有一個整輸入N(1~10)代表矩陣是幾乘幾(NxN)，然後開始</a:t>
            </a:r>
            <a:r>
              <a:rPr lang="zh-TW">
                <a:solidFill>
                  <a:srgbClr val="000000"/>
                </a:solidFill>
              </a:rPr>
              <a:t>輸入兩個NxN</a:t>
            </a:r>
            <a:r>
              <a:rPr lang="zh-TW"/>
              <a:t>矩陣(m1和m2)</a:t>
            </a:r>
            <a:r>
              <a:rPr lang="zh-TW">
                <a:solidFill>
                  <a:srgbClr val="000000"/>
                </a:solidFill>
              </a:rPr>
              <a:t>的數值(int)。</a:t>
            </a:r>
            <a:endParaRPr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>
                <a:solidFill>
                  <a:srgbClr val="000000"/>
                </a:solidFill>
              </a:rPr>
              <a:t>Output</a:t>
            </a:r>
            <a:endParaRPr>
              <a:solidFill>
                <a:srgbClr val="000000"/>
              </a:solidFill>
            </a:endParaRPr>
          </a:p>
          <a:p>
            <a:pPr marL="914400" lvl="1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zh-TW">
                <a:solidFill>
                  <a:srgbClr val="000000"/>
                </a:solidFill>
              </a:rPr>
              <a:t>以特定格式輸出矩陣原先兩個輸入的矩陣、相加(m1+m2)、相減(m1-m2)</a:t>
            </a:r>
            <a:r>
              <a:rPr lang="zh-TW"/>
              <a:t>和</a:t>
            </a:r>
            <a:r>
              <a:rPr lang="zh-TW">
                <a:solidFill>
                  <a:srgbClr val="000000"/>
                </a:solidFill>
              </a:rPr>
              <a:t>相乘(m1*m2)出來的結果。</a:t>
            </a:r>
            <a:endParaRPr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如果未使用class和operator overloading會</a:t>
            </a:r>
            <a:r>
              <a:rPr lang="zh-TW">
                <a:solidFill>
                  <a:srgbClr val="FF0000"/>
                </a:solidFill>
              </a:rPr>
              <a:t>扣分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816e847c_0_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ckwell"/>
              <a:buNone/>
            </a:pPr>
            <a:r>
              <a:rPr lang="zh-TW">
                <a:solidFill>
                  <a:schemeClr val="dk1"/>
                </a:solidFill>
              </a:rPr>
              <a:t>作業10 - 矩陣運算(檔案參考)</a:t>
            </a:r>
            <a:endParaRPr/>
          </a:p>
        </p:txBody>
      </p:sp>
      <p:pic>
        <p:nvPicPr>
          <p:cNvPr id="122" name="Google Shape;122;g7a816e847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00" y="1925732"/>
            <a:ext cx="4648200" cy="444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7a816e847c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3150" y="2009757"/>
            <a:ext cx="2162175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7a816e847c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3125" y="1963050"/>
            <a:ext cx="4138874" cy="35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7a816e847c_0_1"/>
          <p:cNvSpPr/>
          <p:nvPr/>
        </p:nvSpPr>
        <p:spPr>
          <a:xfrm>
            <a:off x="2191850" y="2168225"/>
            <a:ext cx="1837800" cy="5409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matrix.h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6" name="Google Shape;126;g7a816e847c_0_1"/>
          <p:cNvSpPr/>
          <p:nvPr/>
        </p:nvSpPr>
        <p:spPr>
          <a:xfrm>
            <a:off x="6845175" y="1851000"/>
            <a:ext cx="1837800" cy="5409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matrix.cpp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7" name="Google Shape;127;g7a816e847c_0_1"/>
          <p:cNvSpPr/>
          <p:nvPr/>
        </p:nvSpPr>
        <p:spPr>
          <a:xfrm>
            <a:off x="9960864" y="1422150"/>
            <a:ext cx="2042400" cy="5409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A10-XXXXXXXXX.cpp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8" name="Google Shape;128;g7a816e847c_0_1"/>
          <p:cNvSpPr/>
          <p:nvPr/>
        </p:nvSpPr>
        <p:spPr>
          <a:xfrm>
            <a:off x="3964325" y="5856900"/>
            <a:ext cx="4138800" cy="1001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F0000"/>
                </a:solidFill>
              </a:rPr>
              <a:t>這次的作業要交三個檔案!!!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9" name="Google Shape;129;g7a816e847c_0_1"/>
          <p:cNvSpPr/>
          <p:nvPr/>
        </p:nvSpPr>
        <p:spPr>
          <a:xfrm>
            <a:off x="4023125" y="5155025"/>
            <a:ext cx="4021200" cy="540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這些只是助教的寫法，不一定要一樣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816e847c_0_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作業10 - </a:t>
            </a:r>
            <a:r>
              <a:rPr lang="zh-TW"/>
              <a:t>輸出格式</a:t>
            </a:r>
            <a:endParaRPr/>
          </a:p>
        </p:txBody>
      </p:sp>
      <p:pic>
        <p:nvPicPr>
          <p:cNvPr id="136" name="Google Shape;136;g7a816e847c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600" y="1947282"/>
            <a:ext cx="423862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7a816e847c_0_22"/>
          <p:cNvSpPr txBox="1"/>
          <p:nvPr/>
        </p:nvSpPr>
        <p:spPr>
          <a:xfrm>
            <a:off x="864275" y="2358025"/>
            <a:ext cx="51621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ckwell"/>
              <a:buChar char="-"/>
            </a:pPr>
            <a:r>
              <a:rPr lang="zh-TW" sz="2000">
                <a:latin typeface="Rockwell"/>
                <a:ea typeface="Rockwell"/>
                <a:cs typeface="Rockwell"/>
                <a:sym typeface="Rockwell"/>
              </a:rPr>
              <a:t>輸出的矩陣</a:t>
            </a:r>
            <a:r>
              <a:rPr lang="zh-TW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前後</a:t>
            </a:r>
            <a:r>
              <a:rPr lang="zh-TW" sz="2000">
                <a:latin typeface="Rockwell"/>
                <a:ea typeface="Rockwell"/>
                <a:cs typeface="Rockwell"/>
                <a:sym typeface="Rockwell"/>
              </a:rPr>
              <a:t>以中括號[]包住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ckwell"/>
              <a:buChar char="-"/>
            </a:pPr>
            <a:r>
              <a:rPr lang="zh-TW" sz="2000">
                <a:latin typeface="Rockwell"/>
                <a:ea typeface="Rockwell"/>
                <a:cs typeface="Rockwell"/>
                <a:sym typeface="Rockwell"/>
              </a:rPr>
              <a:t>然後再以中</a:t>
            </a:r>
            <a:r>
              <a:rPr lang="zh-TW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括號[]包住矩陣的每一列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Char char="-"/>
            </a:pPr>
            <a:r>
              <a:rPr lang="zh-TW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每一列輸出完要換行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Char char="-"/>
            </a:pPr>
            <a:r>
              <a:rPr lang="zh-TW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每一個數值之間留一個空白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ckwell"/>
              <a:buChar char="-"/>
            </a:pPr>
            <a:r>
              <a:rPr lang="zh-TW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除了第一列，其它列需要留一個空白對齊第一列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Char char="-"/>
            </a:pPr>
            <a:r>
              <a:rPr lang="zh-TW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如果格式不對會扣分喔!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397ac8581_1_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ckwell"/>
              <a:buNone/>
            </a:pPr>
            <a:r>
              <a:rPr lang="zh-TW">
                <a:solidFill>
                  <a:schemeClr val="dk1"/>
                </a:solidFill>
              </a:rPr>
              <a:t>作業10 - 輸入輸出範例</a:t>
            </a:r>
            <a:endParaRPr/>
          </a:p>
        </p:txBody>
      </p:sp>
      <p:graphicFrame>
        <p:nvGraphicFramePr>
          <p:cNvPr id="143" name="Google Shape;143;g6397ac8581_1_6"/>
          <p:cNvGraphicFramePr/>
          <p:nvPr/>
        </p:nvGraphicFramePr>
        <p:xfrm>
          <a:off x="1066811" y="209382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{D868247D-EDD5-44C6-9C6E-8C7DD9EB4CCB}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Sample input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Sample output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2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1 2 3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4 5 6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7 8 9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1 2 3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4 5 6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7 8 9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[[1 2 3]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[4 5 6]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[7 8 9]]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[[1 2 3]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[4 5 6]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[7 8 9]]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[[2 4 6]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[8 10 12]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[14 16 18]]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[[0 0 0]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[0 0 0]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[0 0 0]]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[[30 36 42]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[66 81 96]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[102 126 150]]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695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/>
              <a:t>繳交規範</a:t>
            </a:r>
            <a:endParaRPr/>
          </a:p>
        </p:txBody>
      </p:sp>
      <p:sp>
        <p:nvSpPr>
          <p:cNvPr id="149" name="Google Shape;149;p4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繳交方式</a:t>
            </a:r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1. 作業上傳以 </a:t>
            </a:r>
            <a:r>
              <a:rPr lang="zh-TW" b="1">
                <a:solidFill>
                  <a:srgbClr val="FF0000"/>
                </a:solidFill>
              </a:rPr>
              <a:t>LMS系統</a:t>
            </a:r>
            <a:r>
              <a:rPr lang="zh-TW">
                <a:solidFill>
                  <a:srgbClr val="FF0000"/>
                </a:solidFill>
              </a:rPr>
              <a:t> </a:t>
            </a:r>
            <a:r>
              <a:rPr lang="zh-TW"/>
              <a:t>為主 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https://lms.ncu.edu.tw/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2. </a:t>
            </a:r>
            <a:r>
              <a:rPr lang="zh-TW">
                <a:solidFill>
                  <a:srgbClr val="FF0000"/>
                </a:solidFill>
              </a:rPr>
              <a:t>有修計實者</a:t>
            </a:r>
            <a:r>
              <a:rPr lang="zh-TW"/>
              <a:t>，作業繳交至 </a:t>
            </a:r>
            <a:r>
              <a:rPr lang="zh-TW">
                <a:solidFill>
                  <a:srgbClr val="FF0000"/>
                </a:solidFill>
              </a:rPr>
              <a:t>“計算機實習I”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3. </a:t>
            </a:r>
            <a:r>
              <a:rPr lang="zh-TW">
                <a:solidFill>
                  <a:srgbClr val="FF0000"/>
                </a:solidFill>
              </a:rPr>
              <a:t>無修計實者</a:t>
            </a:r>
            <a:r>
              <a:rPr lang="zh-TW"/>
              <a:t>，但有修計概者，作業繳交至 </a:t>
            </a:r>
            <a:r>
              <a:rPr lang="zh-TW">
                <a:solidFill>
                  <a:srgbClr val="FF0000"/>
                </a:solidFill>
              </a:rPr>
              <a:t>“計算機概論I”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4. 不接受補交</a:t>
            </a: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338" y="4802313"/>
            <a:ext cx="3644175" cy="18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繳交內容</a:t>
            </a:r>
            <a:endParaRPr/>
          </a:p>
        </p:txBody>
      </p:sp>
      <p:sp>
        <p:nvSpPr>
          <p:cNvPr id="163" name="Google Shape;163;p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上傳檔案須為 </a:t>
            </a:r>
            <a:r>
              <a:rPr lang="zh-TW" b="1">
                <a:solidFill>
                  <a:srgbClr val="FF0000"/>
                </a:solidFill>
              </a:rPr>
              <a:t>.zip 壓縮檔</a:t>
            </a:r>
            <a:endParaRPr b="1">
              <a:solidFill>
                <a:srgbClr val="FF0000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檔案內容包含:</a:t>
            </a:r>
            <a:endParaRPr/>
          </a:p>
          <a:p>
            <a:pPr marL="457200" lvl="0" indent="-32575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zh-TW" b="1">
                <a:solidFill>
                  <a:srgbClr val="FF0000"/>
                </a:solidFill>
              </a:rPr>
              <a:t>程式碼 (.cpp)</a:t>
            </a:r>
            <a:endParaRPr/>
          </a:p>
          <a:p>
            <a:pPr marL="457200" lvl="0" indent="-32575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zh-TW" b="1">
                <a:solidFill>
                  <a:srgbClr val="FF0000"/>
                </a:solidFill>
              </a:rPr>
              <a:t>matrix.cpp</a:t>
            </a:r>
            <a:endParaRPr sz="2000"/>
          </a:p>
          <a:p>
            <a:pPr marL="457200" lvl="0" indent="-32575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zh-TW" sz="1800" b="1">
                <a:solidFill>
                  <a:srgbClr val="FF0000"/>
                </a:solidFill>
              </a:rPr>
              <a:t>matrix.h</a:t>
            </a:r>
            <a:endParaRPr sz="1800"/>
          </a:p>
          <a:p>
            <a:pPr marL="457200" lvl="0" indent="-32575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zh-TW" sz="1800" b="1">
                <a:solidFill>
                  <a:srgbClr val="FF0000"/>
                </a:solidFill>
              </a:rPr>
              <a:t>執行結果截圖 (只接受 .png 或 .jpg 形式)	</a:t>
            </a:r>
            <a:endParaRPr b="1"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檔名皆須為  A</a:t>
            </a:r>
            <a:r>
              <a:rPr lang="zh-TW">
                <a:solidFill>
                  <a:srgbClr val="BFBFBF"/>
                </a:solidFill>
              </a:rPr>
              <a:t>X</a:t>
            </a:r>
            <a:r>
              <a:rPr lang="zh-TW"/>
              <a:t>-10</a:t>
            </a:r>
            <a:r>
              <a:rPr lang="zh-TW">
                <a:solidFill>
                  <a:srgbClr val="BFBFBF"/>
                </a:solidFill>
              </a:rPr>
              <a:t>XXXXXXX</a:t>
            </a:r>
            <a:r>
              <a:rPr lang="zh-TW"/>
              <a:t>  或  P</a:t>
            </a:r>
            <a:r>
              <a:rPr lang="zh-TW">
                <a:solidFill>
                  <a:srgbClr val="BFBFBF"/>
                </a:solidFill>
              </a:rPr>
              <a:t>X</a:t>
            </a:r>
            <a:r>
              <a:rPr lang="zh-TW"/>
              <a:t>-10</a:t>
            </a:r>
            <a:r>
              <a:rPr lang="zh-TW">
                <a:solidFill>
                  <a:srgbClr val="BFBFBF"/>
                </a:solidFill>
              </a:rPr>
              <a:t>XXXXXXX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zh-TW"/>
              <a:t>Assignment: A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zh-TW"/>
              <a:t>Practice: P</a:t>
            </a:r>
            <a:endParaRPr/>
          </a:p>
          <a:p>
            <a:pPr marL="457200" lvl="1" indent="-857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182880" lvl="0" indent="-7492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8073137" y="4302375"/>
            <a:ext cx="233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</a:t>
            </a:r>
            <a:r>
              <a:rPr lang="zh-TW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檔</a:t>
            </a:r>
            <a:r>
              <a:rPr lang="zh-TW"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的內容</a:t>
            </a:r>
            <a:endParaRPr sz="1800" b="1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截圖範例</a:t>
            </a:r>
            <a:endParaRPr/>
          </a:p>
        </p:txBody>
      </p:sp>
      <p:pic>
        <p:nvPicPr>
          <p:cNvPr id="170" name="Google Shape;17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848" y="2093976"/>
            <a:ext cx="6908453" cy="3876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寬螢幕</PresentationFormat>
  <Paragraphs>78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Noto Sans Symbols</vt:lpstr>
      <vt:lpstr>Arial</vt:lpstr>
      <vt:lpstr>Calibri</vt:lpstr>
      <vt:lpstr>Consolas</vt:lpstr>
      <vt:lpstr>Rockwell</vt:lpstr>
      <vt:lpstr>木刻字型</vt:lpstr>
      <vt:lpstr>作業10</vt:lpstr>
      <vt:lpstr>作業10 - 矩陣運算</vt:lpstr>
      <vt:lpstr>作業10 - 矩陣運算(檔案參考)</vt:lpstr>
      <vt:lpstr>作業10 - 輸出格式</vt:lpstr>
      <vt:lpstr>作業10 - 輸入輸出範例</vt:lpstr>
      <vt:lpstr>繳交規範</vt:lpstr>
      <vt:lpstr>繳交方式</vt:lpstr>
      <vt:lpstr>繳交內容</vt:lpstr>
      <vt:lpstr>截圖範例</vt:lpstr>
      <vt:lpstr>繳交格式</vt:lpstr>
      <vt:lpstr>助教連絡方式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作業10</dc:title>
  <dc:creator>user</dc:creator>
  <cp:lastModifiedBy>Chung Yau Lau</cp:lastModifiedBy>
  <cp:revision>1</cp:revision>
  <dcterms:created xsi:type="dcterms:W3CDTF">2019-09-17T05:51:58Z</dcterms:created>
  <dcterms:modified xsi:type="dcterms:W3CDTF">2019-12-05T05:16:39Z</dcterms:modified>
</cp:coreProperties>
</file>