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8" r:id="rId2"/>
    <p:sldId id="268" r:id="rId3"/>
    <p:sldId id="269" r:id="rId4"/>
    <p:sldId id="270" r:id="rId5"/>
    <p:sldId id="271" r:id="rId6"/>
    <p:sldId id="267" r:id="rId7"/>
    <p:sldId id="260" r:id="rId8"/>
    <p:sldId id="266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15282-F38F-4305-9E7C-0A0A22DF6FE8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21C6B-7113-4FAC-92C8-74352529D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95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21C6B-7113-4FAC-92C8-74352529D2D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11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11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98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16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06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CAE312D-072A-48CE-A129-2A42298A62B8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5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0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6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312D-072A-48CE-A129-2A42298A62B8}" type="datetimeFigureOut">
              <a:rPr lang="zh-TW" altLang="en-US" smtClean="0"/>
              <a:t>2019/12/18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9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CAE312D-072A-48CE-A129-2A42298A62B8}" type="datetimeFigureOut">
              <a:rPr lang="zh-TW" altLang="en-US" smtClean="0"/>
              <a:t>2019/12/18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3FD1DBD-A0E5-406B-8CF4-BDCF703F2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99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ncu.edu.t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29990" y="4376404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繳交截止日期：</a:t>
            </a:r>
            <a:r>
              <a:rPr lang="en-US" altLang="zh-TW" dirty="0" smtClean="0"/>
              <a:t>2019/12/24 </a:t>
            </a:r>
            <a:r>
              <a:rPr lang="zh-TW" altLang="en-US" dirty="0" smtClean="0"/>
              <a:t>  </a:t>
            </a:r>
            <a:r>
              <a:rPr lang="en-US" altLang="zh-TW" dirty="0" smtClean="0"/>
              <a:t>23:55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上傳內容須為 </a:t>
            </a:r>
            <a:r>
              <a:rPr lang="en-US" altLang="zh-TW" dirty="0" smtClean="0"/>
              <a:t>.zip </a:t>
            </a:r>
            <a:r>
              <a:rPr lang="zh-TW" altLang="en-US" dirty="0" smtClean="0"/>
              <a:t>壓縮檔</a:t>
            </a:r>
            <a:endParaRPr lang="en-US" altLang="zh-TW" dirty="0" smtClean="0"/>
          </a:p>
          <a:p>
            <a:r>
              <a:rPr lang="zh-TW" altLang="en-US" dirty="0" smtClean="0"/>
              <a:t>內容包含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程式碼 </a:t>
            </a:r>
            <a:r>
              <a:rPr lang="en-US" altLang="zh-TW" b="1" dirty="0" smtClean="0">
                <a:solidFill>
                  <a:srgbClr val="FF0000"/>
                </a:solidFill>
              </a:rPr>
              <a:t>(.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cpp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執行結果截圖 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只接受 </a:t>
            </a:r>
            <a:r>
              <a:rPr lang="en-US" altLang="zh-TW" b="1" dirty="0" smtClean="0">
                <a:solidFill>
                  <a:srgbClr val="FF0000"/>
                </a:solidFill>
              </a:rPr>
              <a:t>.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png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zh-TW" altLang="en-US" b="1" dirty="0" smtClean="0">
                <a:solidFill>
                  <a:srgbClr val="FF0000"/>
                </a:solidFill>
              </a:rPr>
              <a:t>或 </a:t>
            </a:r>
            <a:r>
              <a:rPr lang="en-US" altLang="zh-TW" b="1" dirty="0" smtClean="0">
                <a:solidFill>
                  <a:srgbClr val="FF0000"/>
                </a:solidFill>
              </a:rPr>
              <a:t>.jpg</a:t>
            </a:r>
            <a:r>
              <a:rPr lang="zh-TW" altLang="en-US" b="1" dirty="0" smtClean="0">
                <a:solidFill>
                  <a:srgbClr val="FF0000"/>
                </a:solidFill>
              </a:rPr>
              <a:t> 形式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zh-TW" altLang="en-US" dirty="0" smtClean="0"/>
              <a:t>檔名皆須為  </a:t>
            </a:r>
            <a:r>
              <a:rPr lang="en-US" altLang="zh-TW" dirty="0" smtClean="0"/>
              <a:t>A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 smtClean="0"/>
              <a:t>-10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XXXXXXX</a:t>
            </a:r>
            <a:r>
              <a:rPr lang="zh-TW" altLang="en-US" dirty="0" smtClean="0"/>
              <a:t>  或  </a:t>
            </a:r>
            <a:r>
              <a:rPr lang="en-US" altLang="zh-TW" dirty="0" smtClean="0"/>
              <a:t>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altLang="zh-TW" dirty="0" smtClean="0"/>
              <a:t>-10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XXXXXXX</a:t>
            </a:r>
          </a:p>
          <a:p>
            <a:pPr lvl="1"/>
            <a:r>
              <a:rPr lang="en-US" altLang="zh-TW" dirty="0" smtClean="0"/>
              <a:t>Assignment</a:t>
            </a:r>
            <a:r>
              <a:rPr lang="en-US" altLang="zh-TW" dirty="0"/>
              <a:t>: A</a:t>
            </a:r>
          </a:p>
          <a:p>
            <a:pPr lvl="1"/>
            <a:r>
              <a:rPr lang="en-US" altLang="zh-TW" dirty="0"/>
              <a:t>Practice: P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73" y="4756411"/>
            <a:ext cx="6999314" cy="18652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60013" y="5311161"/>
            <a:ext cx="2610196" cy="864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22847" y="4941829"/>
            <a:ext cx="152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壓縮的內容</a:t>
            </a:r>
            <a:endParaRPr lang="zh-TW" altLang="en-US" b="1" dirty="0"/>
          </a:p>
        </p:txBody>
      </p:sp>
      <p:sp>
        <p:nvSpPr>
          <p:cNvPr id="7" name="文字方塊 8"/>
          <p:cNvSpPr txBox="1"/>
          <p:nvPr/>
        </p:nvSpPr>
        <p:spPr>
          <a:xfrm>
            <a:off x="8834986" y="6172200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/>
              <a:t>上傳的壓縮檔</a:t>
            </a:r>
            <a:endParaRPr lang="zh-TW" altLang="en-US" b="1" dirty="0"/>
          </a:p>
        </p:txBody>
      </p:sp>
      <p:cxnSp>
        <p:nvCxnSpPr>
          <p:cNvPr id="13" name="直線單箭頭接點 12"/>
          <p:cNvCxnSpPr>
            <a:endCxn id="7" idx="1"/>
          </p:cNvCxnSpPr>
          <p:nvPr/>
        </p:nvCxnSpPr>
        <p:spPr>
          <a:xfrm>
            <a:off x="8229600" y="6339254"/>
            <a:ext cx="605386" cy="176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525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截圖範例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093976"/>
            <a:ext cx="6908453" cy="387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3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程式碼開頭要有以下文字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53678" y="4794525"/>
            <a:ext cx="6211331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計算機</a:t>
            </a:r>
            <a:r>
              <a:rPr lang="zh-TW" altLang="en-US" sz="2800" dirty="0" smtClean="0"/>
              <a:t>概論</a:t>
            </a:r>
            <a:r>
              <a:rPr lang="en-US" altLang="zh-TW" sz="2800" dirty="0" smtClean="0"/>
              <a:t>Ⅰ</a:t>
            </a:r>
            <a:r>
              <a:rPr lang="en-US" altLang="zh-TW" sz="2800" dirty="0"/>
              <a:t> </a:t>
            </a:r>
            <a:r>
              <a:rPr lang="zh-TW" altLang="en-US" sz="2800" dirty="0" smtClean="0"/>
              <a:t> 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2019-CE1001</a:t>
            </a:r>
          </a:p>
          <a:p>
            <a:r>
              <a:rPr lang="zh-TW" altLang="en-US" sz="2800" dirty="0"/>
              <a:t>計算機實習</a:t>
            </a:r>
            <a:r>
              <a:rPr lang="en-US" altLang="zh-TW" sz="2800" dirty="0" err="1" smtClean="0"/>
              <a:t>ⅠA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2019-CE1003-A</a:t>
            </a:r>
          </a:p>
          <a:p>
            <a:r>
              <a:rPr lang="zh-TW" altLang="en-US" sz="2800" dirty="0" smtClean="0"/>
              <a:t>計算機</a:t>
            </a:r>
            <a:r>
              <a:rPr lang="zh-TW" altLang="en-US" sz="2800" dirty="0"/>
              <a:t>實習</a:t>
            </a:r>
            <a:r>
              <a:rPr lang="en-US" altLang="zh-TW" sz="2800" dirty="0" err="1" smtClean="0"/>
              <a:t>ⅠB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2019-CE1003-B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2" y="2479281"/>
            <a:ext cx="3760009" cy="1528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53768" y="2717505"/>
            <a:ext cx="1271847" cy="266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298410" y="3478849"/>
            <a:ext cx="1404851" cy="224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120832" y="5222856"/>
            <a:ext cx="3055514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作業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Assignment</a:t>
            </a:r>
          </a:p>
          <a:p>
            <a:r>
              <a:rPr lang="zh-TW" altLang="en-US" sz="2800" dirty="0" smtClean="0"/>
              <a:t>練習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Practice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59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11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評判數獨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程式將讀取一檔案名稱，檔案內有 </a:t>
            </a:r>
            <a:r>
              <a:rPr lang="en-US" altLang="zh-TW" dirty="0" smtClean="0"/>
              <a:t>9</a:t>
            </a:r>
            <a:r>
              <a:rPr lang="zh-TW" altLang="en-US" dirty="0" smtClean="0"/>
              <a:t> </a:t>
            </a:r>
            <a:r>
              <a:rPr lang="en-US" altLang="zh-TW" dirty="0" smtClean="0"/>
              <a:t>x 9 </a:t>
            </a:r>
            <a:r>
              <a:rPr lang="zh-TW" altLang="en-US" dirty="0" smtClean="0"/>
              <a:t>個數字，請評判此檔案是否為成功的數獨表格，成功顯示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Y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、失敗顯示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r>
              <a:rPr lang="zh-TW" altLang="en-US" dirty="0" smtClean="0">
                <a:solidFill>
                  <a:srgbClr val="FF0000"/>
                </a:solidFill>
              </a:rPr>
              <a:t>記得換行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cpp</a:t>
            </a:r>
            <a:r>
              <a:rPr lang="zh-TW" altLang="en-US" dirty="0" smtClean="0"/>
              <a:t>與</a:t>
            </a:r>
            <a:r>
              <a:rPr lang="zh-TW" altLang="en-US" dirty="0"/>
              <a:t>檔案</a:t>
            </a:r>
            <a:r>
              <a:rPr lang="zh-TW" altLang="en-US" dirty="0" smtClean="0">
                <a:solidFill>
                  <a:srgbClr val="FF0000"/>
                </a:solidFill>
              </a:rPr>
              <a:t>在同一資料夾須能讀取到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顯示</a:t>
            </a:r>
            <a:r>
              <a:rPr lang="en-US" altLang="zh-TW" dirty="0" smtClean="0"/>
              <a:t>Y/N</a:t>
            </a:r>
            <a:r>
              <a:rPr lang="zh-TW" altLang="en-US" dirty="0" smtClean="0"/>
              <a:t> 直接透過</a:t>
            </a:r>
            <a:r>
              <a:rPr lang="en-US" altLang="zh-TW" dirty="0" err="1" smtClean="0"/>
              <a:t>cout</a:t>
            </a:r>
            <a:r>
              <a:rPr lang="zh-TW" altLang="en-US" dirty="0" smtClean="0"/>
              <a:t>顯示即可無須寫檔</a:t>
            </a:r>
            <a:endParaRPr lang="en-US" altLang="zh-TW" dirty="0" smtClean="0"/>
          </a:p>
          <a:p>
            <a:r>
              <a:rPr lang="zh-TW" altLang="en-US" dirty="0" smtClean="0"/>
              <a:t>無須考慮特殊狀況 如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數字沒填滿、數字非</a:t>
            </a:r>
            <a:r>
              <a:rPr lang="en-US" altLang="zh-TW" dirty="0" smtClean="0"/>
              <a:t>1~9</a:t>
            </a:r>
            <a:r>
              <a:rPr lang="zh-TW" altLang="en-US" dirty="0" smtClean="0"/>
              <a:t>等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zh-TW" altLang="en-US" dirty="0" smtClean="0"/>
              <a:t>*會提供部分測資檔案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056" y="4015887"/>
            <a:ext cx="30861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數獨規則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規則一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任一 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x 3 </a:t>
            </a:r>
            <a:r>
              <a:rPr lang="zh-TW" altLang="en-US" dirty="0" smtClean="0"/>
              <a:t>宮格內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下圖綠色與白色標示區域</a:t>
            </a:r>
            <a:r>
              <a:rPr lang="en-US" altLang="zh-TW" dirty="0" smtClean="0"/>
              <a:t>)</a:t>
            </a:r>
            <a:r>
              <a:rPr lang="zh-TW" altLang="en-US" dirty="0" smtClean="0"/>
              <a:t> ，須出現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~</a:t>
            </a:r>
            <a:r>
              <a:rPr lang="zh-TW" altLang="en-US" dirty="0" smtClean="0"/>
              <a:t> 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，數字不得重複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274320" lvl="1" indent="0">
              <a:buNone/>
            </a:pPr>
            <a:r>
              <a:rPr lang="en-US" altLang="zh-TW" dirty="0" smtClean="0"/>
              <a:t>9</a:t>
            </a:r>
            <a:r>
              <a:rPr lang="zh-TW" altLang="en-US" dirty="0" smtClean="0"/>
              <a:t> 個 </a:t>
            </a:r>
            <a:r>
              <a:rPr lang="en-US" altLang="zh-TW" dirty="0" smtClean="0"/>
              <a:t>3 x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 宮格皆須考慮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10" y="4146804"/>
            <a:ext cx="20288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8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數獨規則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規則二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任一直行或橫行</a:t>
            </a:r>
            <a:r>
              <a:rPr lang="zh-TW" altLang="en-US" dirty="0"/>
              <a:t>，須出現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9</a:t>
            </a:r>
            <a:r>
              <a:rPr lang="zh-TW" altLang="en-US" dirty="0"/>
              <a:t>，數字不得</a:t>
            </a:r>
            <a:r>
              <a:rPr lang="zh-TW" altLang="en-US" dirty="0" smtClean="0"/>
              <a:t>重複</a:t>
            </a:r>
            <a:endParaRPr lang="en-US" altLang="zh-TW" dirty="0" smtClean="0"/>
          </a:p>
          <a:p>
            <a:pPr marL="274320" lvl="1" indent="0">
              <a:buNone/>
            </a:pPr>
            <a:endParaRPr lang="en-US" altLang="zh-TW" dirty="0"/>
          </a:p>
          <a:p>
            <a:pPr marL="274320" lvl="1" indent="0">
              <a:buNone/>
            </a:pPr>
            <a:r>
              <a:rPr lang="en-US" altLang="zh-TW" dirty="0"/>
              <a:t>9</a:t>
            </a:r>
            <a:r>
              <a:rPr lang="zh-TW" altLang="en-US" dirty="0"/>
              <a:t> </a:t>
            </a:r>
            <a:r>
              <a:rPr lang="zh-TW" altLang="en-US" dirty="0" smtClean="0"/>
              <a:t>個直行皆</a:t>
            </a:r>
            <a:r>
              <a:rPr lang="zh-TW" altLang="en-US" dirty="0"/>
              <a:t>須考慮</a:t>
            </a:r>
          </a:p>
          <a:p>
            <a:pPr marL="274320" lvl="1" indent="0">
              <a:buNone/>
            </a:pPr>
            <a:r>
              <a:rPr lang="en-US" altLang="zh-TW" dirty="0" smtClean="0"/>
              <a:t>9</a:t>
            </a:r>
            <a:r>
              <a:rPr lang="zh-TW" altLang="en-US" dirty="0" smtClean="0"/>
              <a:t> 個橫行皆須考慮</a:t>
            </a:r>
            <a:endParaRPr lang="en-US" altLang="zh-TW" dirty="0" smtClean="0"/>
          </a:p>
          <a:p>
            <a:pPr marL="274320" lvl="1" indent="0"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無</a:t>
            </a:r>
            <a:r>
              <a:rPr lang="zh-TW" altLang="en-US" dirty="0">
                <a:solidFill>
                  <a:srgbClr val="FF0000"/>
                </a:solidFill>
              </a:rPr>
              <a:t>需</a:t>
            </a:r>
            <a:r>
              <a:rPr lang="zh-TW" altLang="en-US" dirty="0" smtClean="0">
                <a:solidFill>
                  <a:srgbClr val="FF0000"/>
                </a:solidFill>
              </a:rPr>
              <a:t>考慮</a:t>
            </a:r>
            <a:r>
              <a:rPr lang="zh-TW" altLang="en-US" dirty="0">
                <a:solidFill>
                  <a:srgbClr val="FF0000"/>
                </a:solidFill>
              </a:rPr>
              <a:t>斜角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1032" name="Picture 8" descr="Image result for 數獨表格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956294"/>
            <a:ext cx="2215906" cy="221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單箭頭接點 18"/>
          <p:cNvCxnSpPr/>
          <p:nvPr/>
        </p:nvCxnSpPr>
        <p:spPr>
          <a:xfrm>
            <a:off x="4677508" y="4088423"/>
            <a:ext cx="2927838" cy="17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5046784" y="3815862"/>
            <a:ext cx="17585" cy="25321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98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870566"/>
            <a:ext cx="3267075" cy="28860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553916" y="6049599"/>
            <a:ext cx="33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848" y="2870566"/>
            <a:ext cx="3181350" cy="28765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529146" y="6049599"/>
            <a:ext cx="33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244862" y="2980592"/>
            <a:ext cx="184638" cy="202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250116" y="2980592"/>
            <a:ext cx="184638" cy="202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01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11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輸入檔案內容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234" y="3192950"/>
            <a:ext cx="17907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11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41" y="3316898"/>
            <a:ext cx="3943350" cy="10858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092" y="3316898"/>
            <a:ext cx="41814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繳交規範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8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繳交方式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作業上傳</a:t>
            </a:r>
            <a:r>
              <a:rPr lang="zh-TW" altLang="en-US" dirty="0" smtClean="0"/>
              <a:t>以 </a:t>
            </a:r>
            <a:r>
              <a:rPr lang="en-US" altLang="zh-TW" b="1" dirty="0" smtClean="0">
                <a:solidFill>
                  <a:srgbClr val="FF0000"/>
                </a:solidFill>
              </a:rPr>
              <a:t>LMS</a:t>
            </a:r>
            <a:r>
              <a:rPr lang="zh-TW" altLang="en-US" b="1" dirty="0" smtClean="0">
                <a:solidFill>
                  <a:srgbClr val="FF0000"/>
                </a:solidFill>
              </a:rPr>
              <a:t>系統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/>
              <a:t>為主  </a:t>
            </a:r>
            <a:r>
              <a:rPr lang="en-US" altLang="zh-TW" dirty="0">
                <a:hlinkClick r:id="rId2"/>
              </a:rPr>
              <a:t>https://lms.ncu.edu.tw/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有修計實者</a:t>
            </a:r>
            <a:r>
              <a:rPr lang="zh-TW" altLang="en-US" dirty="0"/>
              <a:t>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計算機實習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無修計實者</a:t>
            </a:r>
            <a:r>
              <a:rPr lang="zh-TW" altLang="en-US" dirty="0"/>
              <a:t>，但有修計概者，作業繳交至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計算機概論</a:t>
            </a:r>
            <a:r>
              <a:rPr lang="en-US" altLang="zh-TW" dirty="0">
                <a:solidFill>
                  <a:srgbClr val="FF0000"/>
                </a:solidFill>
              </a:rPr>
              <a:t>I”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4.</a:t>
            </a:r>
            <a:r>
              <a:rPr lang="zh-TW" altLang="en-US" dirty="0"/>
              <a:t> 不接受補交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24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</TotalTime>
  <Words>323</Words>
  <Application>Microsoft Office PowerPoint</Application>
  <PresentationFormat>寬螢幕</PresentationFormat>
  <Paragraphs>53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Rockwell</vt:lpstr>
      <vt:lpstr>Rockwell Condensed</vt:lpstr>
      <vt:lpstr>微軟正黑體</vt:lpstr>
      <vt:lpstr>新細明體</vt:lpstr>
      <vt:lpstr>標楷體</vt:lpstr>
      <vt:lpstr>Arial</vt:lpstr>
      <vt:lpstr>Calibri</vt:lpstr>
      <vt:lpstr>Wingdings</vt:lpstr>
      <vt:lpstr>木刻字型</vt:lpstr>
      <vt:lpstr>作業11</vt:lpstr>
      <vt:lpstr>作業11 – 評判數獨</vt:lpstr>
      <vt:lpstr>數獨規則 </vt:lpstr>
      <vt:lpstr>數獨規則 </vt:lpstr>
      <vt:lpstr>範例</vt:lpstr>
      <vt:lpstr>作業11 – 輸入檔案內容</vt:lpstr>
      <vt:lpstr>作業11</vt:lpstr>
      <vt:lpstr>繳交規範</vt:lpstr>
      <vt:lpstr>繳交方式</vt:lpstr>
      <vt:lpstr>繳交內容</vt:lpstr>
      <vt:lpstr>截圖範例</vt:lpstr>
      <vt:lpstr>繳交格式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冠宏 林</cp:lastModifiedBy>
  <cp:revision>109</cp:revision>
  <dcterms:created xsi:type="dcterms:W3CDTF">2019-09-17T05:51:58Z</dcterms:created>
  <dcterms:modified xsi:type="dcterms:W3CDTF">2019-12-18T08:26:39Z</dcterms:modified>
</cp:coreProperties>
</file>