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2"/>
  </p:notesMasterIdLst>
  <p:sldIdLst>
    <p:sldId id="258" r:id="rId3"/>
    <p:sldId id="259" r:id="rId4"/>
    <p:sldId id="267" r:id="rId5"/>
    <p:sldId id="260" r:id="rId6"/>
    <p:sldId id="266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11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0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8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7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8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3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4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ncu.edu.tw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08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繳交截止日期：</a:t>
            </a:r>
            <a:r>
              <a:rPr lang="en-US" altLang="zh-TW" smtClean="0"/>
              <a:t>2019/11/26 </a:t>
            </a:r>
            <a:r>
              <a:rPr lang="zh-TW" altLang="en-US" dirty="0" smtClean="0"/>
              <a:t>  </a:t>
            </a:r>
            <a:r>
              <a:rPr lang="en-US" altLang="zh-TW" dirty="0" smtClean="0"/>
              <a:t>23:55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08-Pointer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905" y="1690688"/>
            <a:ext cx="10283953" cy="4833204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說明</a:t>
            </a:r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：</a:t>
            </a:r>
            <a:endParaRPr lang="en-US" altLang="zh-TW" sz="2400" dirty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請使用指標改善右側程式碼</a:t>
            </a:r>
            <a:r>
              <a:rPr lang="en-US" altLang="zh-TW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FFC000"/>
                </a:solidFill>
                <a:latin typeface="Rockwell" panose="02060603020205020403" pitchFamily="18" charset="0"/>
                <a:ea typeface="標楷體" panose="03000509000000000000" pitchFamily="65" charset="-120"/>
              </a:rPr>
              <a:t>黃</a:t>
            </a:r>
            <a:r>
              <a:rPr lang="en-US" altLang="zh-TW" sz="2400" dirty="0">
                <a:solidFill>
                  <a:srgbClr val="FFC000"/>
                </a:solidFill>
                <a:latin typeface="Rockwell" panose="02060603020205020403" pitchFamily="18" charset="0"/>
                <a:ea typeface="標楷體" panose="03000509000000000000" pitchFamily="65" charset="-120"/>
              </a:rPr>
              <a:t/>
            </a:r>
            <a:br>
              <a:rPr lang="en-US" altLang="zh-TW" sz="2400" dirty="0">
                <a:solidFill>
                  <a:srgbClr val="FFC000"/>
                </a:solidFill>
                <a:latin typeface="Rockwell" panose="02060603020205020403" pitchFamily="18" charset="0"/>
                <a:ea typeface="標楷體" panose="03000509000000000000" pitchFamily="65" charset="-120"/>
              </a:rPr>
            </a:br>
            <a:r>
              <a:rPr lang="zh-TW" altLang="en-US" sz="2400" dirty="0" smtClean="0">
                <a:solidFill>
                  <a:srgbClr val="FFC000"/>
                </a:solidFill>
                <a:latin typeface="Rockwell" panose="02060603020205020403" pitchFamily="18" charset="0"/>
                <a:ea typeface="標楷體" panose="03000509000000000000" pitchFamily="65" charset="-120"/>
              </a:rPr>
              <a:t>框位置</a:t>
            </a:r>
            <a:r>
              <a:rPr lang="en-US" altLang="zh-TW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，</a:t>
            </a:r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使執行速度加快</a:t>
            </a:r>
            <a:endParaRPr lang="en-US" altLang="zh-TW" sz="2400" dirty="0" smtClean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#</a:t>
            </a:r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 使用指標約可提升</a:t>
            </a:r>
            <a:r>
              <a:rPr lang="en-US" altLang="zh-TW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25%</a:t>
            </a:r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執行速度</a:t>
            </a:r>
            <a:endParaRPr lang="en-US" altLang="zh-TW" sz="2400" dirty="0" smtClean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#</a:t>
            </a:r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b="1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執行時間因電腦而異，批改時會</a:t>
            </a:r>
            <a:endParaRPr lang="en-US" altLang="zh-TW" sz="2400" b="1" dirty="0" smtClean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Rockwell" panose="02060603020205020403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b="1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  以助教電腦 </a:t>
            </a:r>
            <a:r>
              <a:rPr lang="en-US" altLang="zh-TW" sz="2400" b="1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b="1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 秒內視為通過</a:t>
            </a:r>
            <a:endParaRPr lang="en-US" altLang="zh-TW" sz="2400" b="1" dirty="0" smtClean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輸入</a:t>
            </a:r>
            <a:endParaRPr lang="en-US" altLang="zh-TW" sz="2400" dirty="0" smtClean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   兩個正整數</a:t>
            </a:r>
            <a:endParaRPr lang="en-US" altLang="zh-TW" sz="2400" dirty="0" smtClean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輸出</a:t>
            </a:r>
            <a:endParaRPr lang="en-US" altLang="zh-TW" sz="2400" dirty="0" smtClean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    兩數執行後的值</a:t>
            </a:r>
            <a:endParaRPr lang="en-US" altLang="zh-TW" sz="2400" dirty="0" smtClean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   </a:t>
            </a:r>
            <a:r>
              <a:rPr lang="en-US" altLang="zh-TW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#</a:t>
            </a:r>
            <a:r>
              <a:rPr lang="zh-TW" altLang="en-US" sz="2400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b="1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無須執行第</a:t>
            </a:r>
            <a:r>
              <a:rPr lang="en-US" altLang="zh-TW" sz="2400" b="1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400" b="1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行</a:t>
            </a:r>
            <a:endParaRPr lang="en-US" altLang="zh-TW" sz="2400" b="1" dirty="0" smtClean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Rockwell" panose="02060603020205020403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b="1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      </a:t>
            </a:r>
            <a:r>
              <a:rPr lang="en-US" altLang="zh-TW" sz="2400" b="1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b="1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僅供測試用</a:t>
            </a:r>
            <a:r>
              <a:rPr lang="en-US" altLang="zh-TW" sz="2400" b="1" dirty="0" smtClean="0">
                <a:latin typeface="Rockwell" panose="02060603020205020403" pitchFamily="18" charset="0"/>
                <a:ea typeface="標楷體" panose="03000509000000000000" pitchFamily="65" charset="-120"/>
              </a:rPr>
              <a:t>)</a:t>
            </a:r>
            <a:endParaRPr lang="en-US" altLang="zh-TW" sz="2400" b="1" dirty="0" smtClean="0">
              <a:latin typeface="Rockwell" panose="02060603020205020403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906" y="131886"/>
            <a:ext cx="7276189" cy="65143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339753" y="3771900"/>
            <a:ext cx="773723" cy="25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353800" y="3771899"/>
            <a:ext cx="773723" cy="25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914733" y="4305886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無使用</a:t>
            </a:r>
            <a:endParaRPr lang="en-US" altLang="zh-TW" dirty="0" smtClean="0"/>
          </a:p>
          <a:p>
            <a:r>
              <a:rPr lang="zh-TW" altLang="en-US" dirty="0" smtClean="0"/>
              <a:t>執行時間</a:t>
            </a:r>
            <a:endParaRPr lang="en-US" altLang="zh-TW" dirty="0" smtClean="0"/>
          </a:p>
          <a:p>
            <a:r>
              <a:rPr lang="en-US" altLang="zh-TW" dirty="0" smtClean="0"/>
              <a:t>5.963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1140731" y="4305887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zh-TW" altLang="en-US" dirty="0" smtClean="0"/>
              <a:t>執行時間</a:t>
            </a:r>
            <a:endParaRPr lang="en-US" altLang="zh-TW" dirty="0" smtClean="0"/>
          </a:p>
          <a:p>
            <a:r>
              <a:rPr lang="en-US" altLang="zh-TW" dirty="0" smtClean="0"/>
              <a:t>4.363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40215" y="703385"/>
            <a:ext cx="1494693" cy="4132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143112" y="4629050"/>
            <a:ext cx="1952280" cy="201720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829300" y="2442186"/>
            <a:ext cx="1266092" cy="15154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096000" y="2770969"/>
            <a:ext cx="1096108" cy="13928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肘形接點 19"/>
          <p:cNvCxnSpPr/>
          <p:nvPr/>
        </p:nvCxnSpPr>
        <p:spPr>
          <a:xfrm flipV="1">
            <a:off x="2426677" y="3930162"/>
            <a:ext cx="3108446" cy="211015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 smtClean="0"/>
              <a:t>08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443122"/>
              </p:ext>
            </p:extLst>
          </p:nvPr>
        </p:nvGraphicFramePr>
        <p:xfrm>
          <a:off x="1140186" y="1725247"/>
          <a:ext cx="10058400" cy="227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610205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39841828"/>
                    </a:ext>
                  </a:extLst>
                </a:gridCol>
              </a:tblGrid>
              <a:tr h="3187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07329"/>
                  </a:ext>
                </a:extLst>
              </a:tr>
              <a:tr h="84421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</a:p>
                    <a:p>
                      <a:r>
                        <a:rPr lang="en-US" altLang="zh-TW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-139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551028"/>
                  </a:ext>
                </a:extLst>
              </a:tr>
              <a:tr h="106832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2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-87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5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1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321" y="2247842"/>
            <a:ext cx="4178661" cy="177246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84" y="1945151"/>
            <a:ext cx="4683593" cy="17920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 smtClean="0"/>
              <a:t>08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26657" y="3126808"/>
            <a:ext cx="747346" cy="307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447636" y="3280673"/>
            <a:ext cx="747346" cy="307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5" idx="2"/>
            <a:endCxn id="15" idx="0"/>
          </p:cNvCxnSpPr>
          <p:nvPr/>
        </p:nvCxnSpPr>
        <p:spPr>
          <a:xfrm>
            <a:off x="5100330" y="3434539"/>
            <a:ext cx="274760" cy="1661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9" idx="2"/>
          </p:cNvCxnSpPr>
          <p:nvPr/>
        </p:nvCxnSpPr>
        <p:spPr>
          <a:xfrm flipH="1">
            <a:off x="6328264" y="3588404"/>
            <a:ext cx="4493045" cy="2246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147156" y="5096521"/>
            <a:ext cx="2455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此執行時間包含使用者輸入數字時所花費時間。</a:t>
            </a:r>
            <a:endParaRPr lang="en-US" altLang="zh-TW" dirty="0" smtClean="0"/>
          </a:p>
          <a:p>
            <a:r>
              <a:rPr lang="zh-TW" altLang="en-US" dirty="0" smtClean="0"/>
              <a:t>批改時不會計算使用者輸入時間。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73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繳交規範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作業上傳</a:t>
            </a:r>
            <a:r>
              <a:rPr lang="zh-TW" altLang="en-US" dirty="0" smtClean="0"/>
              <a:t>以 </a:t>
            </a:r>
            <a:r>
              <a:rPr lang="en-US" altLang="zh-TW" b="1" dirty="0" smtClean="0">
                <a:solidFill>
                  <a:srgbClr val="FF0000"/>
                </a:solidFill>
              </a:rPr>
              <a:t>LMS</a:t>
            </a:r>
            <a:r>
              <a:rPr lang="zh-TW" altLang="en-US" b="1" dirty="0" smtClean="0">
                <a:solidFill>
                  <a:srgbClr val="FF0000"/>
                </a:solidFill>
              </a:rPr>
              <a:t>系統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為主  </a:t>
            </a:r>
            <a:r>
              <a:rPr lang="en-US" altLang="zh-TW" dirty="0">
                <a:hlinkClick r:id="rId2"/>
              </a:rPr>
              <a:t>https://lms.ncu.edu.tw/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有修計實者</a:t>
            </a:r>
            <a:r>
              <a:rPr lang="zh-TW" altLang="en-US" dirty="0"/>
              <a:t>，作業繳交至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計算機實習</a:t>
            </a:r>
            <a:r>
              <a:rPr lang="en-US" altLang="zh-TW" dirty="0">
                <a:solidFill>
                  <a:srgbClr val="FF0000"/>
                </a:solidFill>
              </a:rPr>
              <a:t>I”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無修計實者</a:t>
            </a:r>
            <a:r>
              <a:rPr lang="zh-TW" altLang="en-US" dirty="0"/>
              <a:t>，但有修計概者，作業繳交至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計算機概論</a:t>
            </a:r>
            <a:r>
              <a:rPr lang="en-US" altLang="zh-TW" dirty="0">
                <a:solidFill>
                  <a:srgbClr val="FF0000"/>
                </a:solidFill>
              </a:rPr>
              <a:t>I”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4.</a:t>
            </a:r>
            <a:r>
              <a:rPr lang="zh-TW" altLang="en-US" dirty="0"/>
              <a:t> 不接受補交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62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上傳內容須為 </a:t>
            </a:r>
            <a:r>
              <a:rPr lang="en-US" altLang="zh-TW" dirty="0" smtClean="0"/>
              <a:t>.zip </a:t>
            </a:r>
            <a:r>
              <a:rPr lang="zh-TW" altLang="en-US" dirty="0" smtClean="0"/>
              <a:t>壓縮檔</a:t>
            </a:r>
            <a:endParaRPr lang="en-US" altLang="zh-TW" dirty="0" smtClean="0"/>
          </a:p>
          <a:p>
            <a:r>
              <a:rPr lang="zh-TW" altLang="en-US" dirty="0" smtClean="0"/>
              <a:t>內容包含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程式碼 </a:t>
            </a:r>
            <a:r>
              <a:rPr lang="en-US" altLang="zh-TW" b="1" dirty="0" smtClean="0">
                <a:solidFill>
                  <a:srgbClr val="FF0000"/>
                </a:solidFill>
              </a:rPr>
              <a:t>(.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cpp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執行結果截圖 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只接受 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en-US" altLang="zh-TW" b="1" dirty="0" err="1" smtClean="0">
                <a:solidFill>
                  <a:srgbClr val="FF0000"/>
                </a:solidFill>
              </a:rPr>
              <a:t>png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或 </a:t>
            </a:r>
            <a:r>
              <a:rPr lang="en-US" altLang="zh-TW" b="1" dirty="0" smtClean="0">
                <a:solidFill>
                  <a:srgbClr val="FF0000"/>
                </a:solidFill>
              </a:rPr>
              <a:t>.jpg</a:t>
            </a:r>
            <a:r>
              <a:rPr lang="zh-TW" altLang="en-US" b="1" dirty="0" smtClean="0">
                <a:solidFill>
                  <a:srgbClr val="FF0000"/>
                </a:solidFill>
              </a:rPr>
              <a:t> 形式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 smtClean="0"/>
              <a:t>檔名皆須為  </a:t>
            </a:r>
            <a:r>
              <a:rPr lang="en-US" altLang="zh-TW" dirty="0" smtClean="0"/>
              <a:t>A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 smtClean="0"/>
              <a:t>-10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XXXXXXX</a:t>
            </a:r>
            <a:r>
              <a:rPr lang="zh-TW" altLang="en-US" dirty="0" smtClean="0"/>
              <a:t>  或  </a:t>
            </a:r>
            <a:r>
              <a:rPr lang="en-US" altLang="zh-TW" dirty="0" smtClean="0"/>
              <a:t>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 smtClean="0"/>
              <a:t>-10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XXXXXXX</a:t>
            </a:r>
          </a:p>
          <a:p>
            <a:pPr lvl="1"/>
            <a:r>
              <a:rPr lang="en-US" altLang="zh-TW" dirty="0" smtClean="0"/>
              <a:t>Assignment</a:t>
            </a:r>
            <a:r>
              <a:rPr lang="en-US" altLang="zh-TW" dirty="0"/>
              <a:t>: A</a:t>
            </a:r>
          </a:p>
          <a:p>
            <a:pPr lvl="1"/>
            <a:r>
              <a:rPr lang="en-US" altLang="zh-TW" dirty="0"/>
              <a:t>Practice: P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73" y="4756411"/>
            <a:ext cx="6999314" cy="18652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60013" y="5311161"/>
            <a:ext cx="2610196" cy="864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22847" y="4941829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/>
              <a:t>壓縮的內容</a:t>
            </a:r>
            <a:endParaRPr lang="zh-TW" altLang="en-US" b="1" dirty="0"/>
          </a:p>
        </p:txBody>
      </p:sp>
      <p:sp>
        <p:nvSpPr>
          <p:cNvPr id="7" name="文字方塊 8"/>
          <p:cNvSpPr txBox="1"/>
          <p:nvPr/>
        </p:nvSpPr>
        <p:spPr>
          <a:xfrm>
            <a:off x="8834986" y="6172200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/>
              <a:t>上傳的壓縮檔</a:t>
            </a:r>
            <a:endParaRPr lang="zh-TW" altLang="en-US" b="1" dirty="0"/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8229600" y="6339254"/>
            <a:ext cx="605386" cy="17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52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截圖範例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093976"/>
            <a:ext cx="6908453" cy="38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3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程式碼開頭要有以下文字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</a:t>
            </a:r>
            <a:r>
              <a:rPr lang="zh-TW" altLang="en-US" sz="2800" dirty="0" smtClean="0"/>
              <a:t>概論</a:t>
            </a:r>
            <a:r>
              <a:rPr lang="en-US" altLang="zh-TW" sz="2800" dirty="0" smtClean="0"/>
              <a:t>Ⅰ</a:t>
            </a:r>
            <a:r>
              <a:rPr lang="en-US" altLang="zh-TW" sz="2800" dirty="0"/>
              <a:t> 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2019-CE1001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 smtClean="0"/>
              <a:t>ⅠA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2019-CE1003-A</a:t>
            </a:r>
          </a:p>
          <a:p>
            <a:r>
              <a:rPr lang="zh-TW" altLang="en-US" sz="2800" dirty="0" smtClean="0"/>
              <a:t>計算機</a:t>
            </a:r>
            <a:r>
              <a:rPr lang="zh-TW" altLang="en-US" sz="2800" dirty="0"/>
              <a:t>實習</a:t>
            </a:r>
            <a:r>
              <a:rPr lang="en-US" altLang="zh-TW" sz="2800" dirty="0" err="1" smtClean="0"/>
              <a:t>ⅠB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2019-CE1003-B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298410" y="3478849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作業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Assignment</a:t>
            </a:r>
          </a:p>
          <a:p>
            <a:r>
              <a:rPr lang="zh-TW" altLang="en-US" sz="2800" dirty="0" smtClean="0"/>
              <a:t>練習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Practice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595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1905</TotalTime>
  <Words>198</Words>
  <Application>Microsoft Office PowerPoint</Application>
  <PresentationFormat>寬螢幕</PresentationFormat>
  <Paragraphs>62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Rockwell</vt:lpstr>
      <vt:lpstr>Rockwell Condensed</vt:lpstr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木刻字型</vt:lpstr>
      <vt:lpstr>Office 佈景主題</vt:lpstr>
      <vt:lpstr>作業08</vt:lpstr>
      <vt:lpstr>作業08-Pointer</vt:lpstr>
      <vt:lpstr>作業08</vt:lpstr>
      <vt:lpstr>作業08</vt:lpstr>
      <vt:lpstr>繳交規範</vt:lpstr>
      <vt:lpstr>繳交方式</vt:lpstr>
      <vt:lpstr>繳交內容</vt:lpstr>
      <vt:lpstr>截圖範例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冠宏 林</cp:lastModifiedBy>
  <cp:revision>86</cp:revision>
  <dcterms:created xsi:type="dcterms:W3CDTF">2019-09-17T05:51:58Z</dcterms:created>
  <dcterms:modified xsi:type="dcterms:W3CDTF">2019-11-21T04:30:27Z</dcterms:modified>
</cp:coreProperties>
</file>