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5"/>
  </p:notesMasterIdLst>
  <p:sldIdLst>
    <p:sldId id="258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2019/11/28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ncu.edu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繳交截止日期：</a:t>
            </a:r>
            <a:r>
              <a:rPr lang="en-US" altLang="zh-TW" dirty="0" smtClean="0"/>
              <a:t>2019/12/3 </a:t>
            </a:r>
            <a:r>
              <a:rPr lang="zh-TW" altLang="en-US" dirty="0" smtClean="0"/>
              <a:t>  </a:t>
            </a:r>
            <a:r>
              <a:rPr lang="en-US" altLang="zh-TW" dirty="0" smtClean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cpp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3" y="4756411"/>
            <a:ext cx="6999314" cy="18652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229600" y="6339254"/>
            <a:ext cx="605386" cy="17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6908453" cy="38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</a:t>
            </a:r>
            <a:r>
              <a:rPr lang="en-US" altLang="zh-TW" sz="2800" dirty="0"/>
              <a:t> 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請依照下列的規定，實作出兩個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所有屬性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40108"/>
              </p:ext>
            </p:extLst>
          </p:nvPr>
        </p:nvGraphicFramePr>
        <p:xfrm>
          <a:off x="838200" y="2927895"/>
          <a:ext cx="10515602" cy="3109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39609">
                  <a:extLst>
                    <a:ext uri="{9D8B030D-6E8A-4147-A177-3AD203B41FA5}">
                      <a16:colId xmlns:a16="http://schemas.microsoft.com/office/drawing/2014/main" val="242756240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155248419"/>
                    </a:ext>
                  </a:extLst>
                </a:gridCol>
                <a:gridCol w="1565030">
                  <a:extLst>
                    <a:ext uri="{9D8B030D-6E8A-4147-A177-3AD203B41FA5}">
                      <a16:colId xmlns:a16="http://schemas.microsoft.com/office/drawing/2014/main" val="2862694096"/>
                    </a:ext>
                  </a:extLst>
                </a:gridCol>
                <a:gridCol w="1058009">
                  <a:extLst>
                    <a:ext uri="{9D8B030D-6E8A-4147-A177-3AD203B41FA5}">
                      <a16:colId xmlns:a16="http://schemas.microsoft.com/office/drawing/2014/main" val="1278208629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存取權限範圍</a:t>
                      </a: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5611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 (string NAME , string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iSBN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vector&lt;string&gt; CONTENT)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建構子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4697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66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ISBN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6135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Vector&lt;string&gt;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581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getName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75583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getISBN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33764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getContent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PAGE)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4813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addPage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(string SENTENCE)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1906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8" y="240467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800" b="1" dirty="0" smtClean="0"/>
              <a:t>Class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586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>
            <a:normAutofit/>
          </a:bodyPr>
          <a:lstStyle/>
          <a:p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Book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方法說明：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 (string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string </a:t>
            </a:r>
            <a:r>
              <a:rPr lang="en-US" altLang="zh-TW" sz="1600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vector&lt;string&gt;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構子，將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參數存入屬性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getName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getISBN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getContent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：回傳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屬性中第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格的內容 ；如果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Content.size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，則回傳「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」字串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addPage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SENTENCE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加入屬性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的尾端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(hint: </a:t>
            </a:r>
            <a:r>
              <a:rPr lang="zh-TW" altLang="en-US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push_back</a:t>
            </a:r>
            <a:r>
              <a:rPr lang="en-US" altLang="zh-TW" sz="16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9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09-Class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19159"/>
              </p:ext>
            </p:extLst>
          </p:nvPr>
        </p:nvGraphicFramePr>
        <p:xfrm>
          <a:off x="838200" y="2927895"/>
          <a:ext cx="10515602" cy="172723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39609">
                  <a:extLst>
                    <a:ext uri="{9D8B030D-6E8A-4147-A177-3AD203B41FA5}">
                      <a16:colId xmlns:a16="http://schemas.microsoft.com/office/drawing/2014/main" val="2427562401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3155248419"/>
                    </a:ext>
                  </a:extLst>
                </a:gridCol>
                <a:gridCol w="1565030">
                  <a:extLst>
                    <a:ext uri="{9D8B030D-6E8A-4147-A177-3AD203B41FA5}">
                      <a16:colId xmlns:a16="http://schemas.microsoft.com/office/drawing/2014/main" val="2862694096"/>
                    </a:ext>
                  </a:extLst>
                </a:gridCol>
                <a:gridCol w="1058009">
                  <a:extLst>
                    <a:ext uri="{9D8B030D-6E8A-4147-A177-3AD203B41FA5}">
                      <a16:colId xmlns:a16="http://schemas.microsoft.com/office/drawing/2014/main" val="1278208629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型態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存取權限範圍</a:t>
                      </a: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56116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建構子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4697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Shelf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Vector&lt;Book&gt;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669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addBook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 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MYBook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6135"/>
                  </a:ext>
                </a:extLst>
              </a:tr>
              <a:tr h="345446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show</a:t>
                      </a:r>
                      <a:r>
                        <a:rPr lang="en-US" altLang="zh-TW" sz="16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BookShelf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Void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Public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581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198" y="2269738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sz="2800" b="1" dirty="0" smtClean="0"/>
              <a:t>Class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BookShelf</a:t>
            </a:r>
            <a:endParaRPr lang="en-US" altLang="zh-TW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1077" cy="4351338"/>
          </a:xfrm>
        </p:spPr>
        <p:txBody>
          <a:bodyPr>
            <a:normAutofit/>
          </a:bodyPr>
          <a:lstStyle/>
          <a:p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BookShelf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方法說明：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BookShelf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為建構子，不做任何事情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 </a:t>
            </a:r>
            <a:r>
              <a:rPr lang="en-US" altLang="zh-TW" sz="16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尾端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(hint: 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push_back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showBookShelf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裡面所有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的書名、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，並在最前面顯示該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中的哪個位子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位子由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位子、書名、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之間要半形空格，最後換行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 startAt="3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838199" y="4294083"/>
            <a:ext cx="5170296" cy="1799072"/>
            <a:chOff x="925704" y="4900665"/>
            <a:chExt cx="5170296" cy="17990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t="3618" b="-1"/>
            <a:stretch/>
          </p:blipFill>
          <p:spPr>
            <a:xfrm>
              <a:off x="1314881" y="5460022"/>
              <a:ext cx="4781119" cy="114202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48508" y="5345722"/>
              <a:ext cx="268682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25704" y="4900665"/>
              <a:ext cx="904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書在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Shelf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中第幾格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75365" y="5345722"/>
              <a:ext cx="935950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69490" y="5345722"/>
              <a:ext cx="3235656" cy="135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97118" y="508533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書名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041126" y="508533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ISBN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8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09-Class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6694283" cy="4351338"/>
          </a:xfrm>
        </p:spPr>
        <p:txBody>
          <a:bodyPr>
            <a:normAutofit/>
          </a:bodyPr>
          <a:lstStyle/>
          <a:p>
            <a:pPr algn="just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作業投影片壓縮檔中會附上兩個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檔案，寫完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將自己程式中的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部分覆蓋成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。如果完全按照作業規範設計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的話，會到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出現下面兩張圖的資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318"/>
          <a:stretch/>
        </p:blipFill>
        <p:spPr>
          <a:xfrm>
            <a:off x="1038312" y="2961346"/>
            <a:ext cx="3435674" cy="38966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09772" y="76299"/>
            <a:ext cx="2096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</a:rPr>
              <a:t>▼</a:t>
            </a:r>
            <a:r>
              <a:rPr lang="en-US" altLang="zh-TW" sz="1400" dirty="0" smtClean="0">
                <a:solidFill>
                  <a:srgbClr val="C00000"/>
                </a:solidFill>
              </a:rPr>
              <a:t>Assignment9_main2.txt</a:t>
            </a:r>
          </a:p>
        </p:txBody>
      </p:sp>
      <p:sp>
        <p:nvSpPr>
          <p:cNvPr id="9" name="矩形 8"/>
          <p:cNvSpPr/>
          <p:nvPr/>
        </p:nvSpPr>
        <p:spPr>
          <a:xfrm>
            <a:off x="1038312" y="2653569"/>
            <a:ext cx="2096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C00000"/>
                </a:solidFill>
              </a:rPr>
              <a:t>▼</a:t>
            </a:r>
            <a:r>
              <a:rPr lang="en-US" altLang="zh-TW" sz="1400" dirty="0" smtClean="0">
                <a:solidFill>
                  <a:srgbClr val="C00000"/>
                </a:solidFill>
              </a:rPr>
              <a:t>Assignment9_main1.txt</a:t>
            </a:r>
            <a:endParaRPr lang="en-US" altLang="zh-TW" sz="1400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816"/>
          <a:stretch/>
        </p:blipFill>
        <p:spPr>
          <a:xfrm>
            <a:off x="8109772" y="365125"/>
            <a:ext cx="3796873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本次作業需繳交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截圖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記得壓縮，檔名規範跟之前一樣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請將兩個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寫在同一個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請把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main(){}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去掉，只留下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可以選用壓縮檔內任一的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main()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做測試，並將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的結果截圖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只需要一張就可以了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96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en-US" altLang="zh-TW" b="1" dirty="0" smtClean="0">
                <a:solidFill>
                  <a:srgbClr val="FF0000"/>
                </a:solidFill>
              </a:rPr>
              <a:t>LMS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>
                <a:hlinkClick r:id="rId2"/>
              </a:rPr>
              <a:t>https://lms.ncu.edu.tw/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2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613</Words>
  <Application>Microsoft Office PowerPoint</Application>
  <PresentationFormat>寬螢幕</PresentationFormat>
  <Paragraphs>122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作業09</vt:lpstr>
      <vt:lpstr>作業09-Class</vt:lpstr>
      <vt:lpstr>作業09-Class</vt:lpstr>
      <vt:lpstr>作業09-Class</vt:lpstr>
      <vt:lpstr>作業09-Class</vt:lpstr>
      <vt:lpstr>作業09-Class 測試</vt:lpstr>
      <vt:lpstr>作業09</vt:lpstr>
      <vt:lpstr>繳交規範</vt:lpstr>
      <vt:lpstr>繳交方式</vt:lpstr>
      <vt:lpstr>繳交內容</vt:lpstr>
      <vt:lpstr>截圖範例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113</cp:revision>
  <dcterms:created xsi:type="dcterms:W3CDTF">2019-09-17T05:51:58Z</dcterms:created>
  <dcterms:modified xsi:type="dcterms:W3CDTF">2019-11-28T07:26:55Z</dcterms:modified>
</cp:coreProperties>
</file>